
<file path=[Content_Types].xml><?xml version="1.0" encoding="utf-8"?>
<Types xmlns="http://schemas.openxmlformats.org/package/2006/content-types">
  <Default Extension="jpeg" ContentType="image/jpeg"/>
  <Default Extension="JPG" ContentType="image/.jpg"/>
  <Default Extension="png" ContentType="image/png"/>
  <Default Extension="rels" ContentType="application/vnd.openxmlformats-package.relationships+xml"/>
  <Default Extension="xml" ContentType="application/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diagrams/colors1.xml" ContentType="application/vnd.openxmlformats-officedocument.drawingml.diagramColors+xml"/>
  <Override PartName="/ppt/diagrams/colors2.xml" ContentType="application/vnd.openxmlformats-officedocument.drawingml.diagramColors+xml"/>
  <Override PartName="/ppt/diagrams/data1.xml" ContentType="application/vnd.openxmlformats-officedocument.drawingml.diagramData+xml"/>
  <Override PartName="/ppt/diagrams/data2.xml" ContentType="application/vnd.openxmlformats-officedocument.drawingml.diagramData+xml"/>
  <Override PartName="/ppt/diagrams/drawing1.xml" ContentType="application/vnd.ms-office.drawingml.diagramDrawing+xml"/>
  <Override PartName="/ppt/diagrams/drawing2.xml" ContentType="application/vnd.ms-office.drawingml.diagramDrawing+xml"/>
  <Override PartName="/ppt/diagrams/layout1.xml" ContentType="application/vnd.openxmlformats-officedocument.drawingml.diagramLayout+xml"/>
  <Override PartName="/ppt/diagrams/layout2.xml" ContentType="application/vnd.openxmlformats-officedocument.drawingml.diagramLayout+xml"/>
  <Override PartName="/ppt/diagrams/quickStyle1.xml" ContentType="application/vnd.openxmlformats-officedocument.drawingml.diagramStyle+xml"/>
  <Override PartName="/ppt/diagrams/quickStyle2.xml" ContentType="application/vnd.openxmlformats-officedocument.drawingml.diagramStyle+xml"/>
  <Override PartName="/ppt/fonts/font1.fntdata" ContentType="application/x-fontdata"/>
  <Override PartName="/ppt/fonts/font10.fntdata" ContentType="application/x-fontdata"/>
  <Override PartName="/ppt/fonts/font11.fntdata" ContentType="application/x-fontdata"/>
  <Override PartName="/ppt/fonts/font12.fntdata" ContentType="application/x-fontdata"/>
  <Override PartName="/ppt/fonts/font13.fntdata" ContentType="application/x-fontdata"/>
  <Override PartName="/ppt/fonts/font14.fntdata" ContentType="application/x-fontdata"/>
  <Override PartName="/ppt/fonts/font15.fntdata" ContentType="application/x-fontdata"/>
  <Override PartName="/ppt/fonts/font16.fntdata" ContentType="application/x-fontdata"/>
  <Override PartName="/ppt/fonts/font17.fntdata" ContentType="application/x-fontdata"/>
  <Override PartName="/ppt/fonts/font2.fntdata" ContentType="application/x-fontdata"/>
  <Override PartName="/ppt/fonts/font3.fntdata" ContentType="application/x-fontdata"/>
  <Override PartName="/ppt/fonts/font4.fntdata" ContentType="application/x-fontdata"/>
  <Override PartName="/ppt/fonts/font5.fntdata" ContentType="application/x-fontdata"/>
  <Override PartName="/ppt/fonts/font6.fntdata" ContentType="application/x-fontdata"/>
  <Override PartName="/ppt/fonts/font7.fntdata" ContentType="application/x-fontdata"/>
  <Override PartName="/ppt/fonts/font8.fntdata" ContentType="application/x-fontdata"/>
  <Override PartName="/ppt/fonts/font9.fntdata" ContentType="application/x-fontdata"/>
  <Override PartName="/ppt/notesMasters/notesMaster1.xml" ContentType="application/vnd.openxmlformats-officedocument.presentationml.notesMaster+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presProps.xml" ContentType="application/vnd.openxmlformats-officedocument.presentationml.presProps+xml"/>
  <Override PartName="/ppt/presentation.xml" ContentType="application/vnd.openxmlformats-officedocument.presentationml.presentation.main+xml"/>
  <Override PartName="/ppt/slideLayouts/slideLayout1.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tableStyles.xml" ContentType="application/vnd.openxmlformats-officedocument.presentationml.tableStyles+xml"/>
  <Override PartName="/ppt/tags/tag1.xml" ContentType="application/vnd.openxmlformats-officedocument.presentationml.tags+xml"/>
  <Override PartName="/ppt/tags/tag2.xml" ContentType="application/vnd.openxmlformats-officedocument.presentationml.tags+xml"/>
  <Override PartName="/ppt/tags/tag3.xml" ContentType="application/vnd.openxmlformats-officedocument.presentationml.tags+xml"/>
  <Override PartName="/ppt/tags/tag4.xml" ContentType="application/vnd.openxmlformats-officedocument.presentationml.tags+xml"/>
  <Override PartName="/ppt/tags/tag5.xml" ContentType="application/vnd.openxmlformats-officedocument.presentationml.tags+xml"/>
  <Override PartName="/ppt/tags/tag6.xml" ContentType="application/vnd.openxmlformats-officedocument.presentationml.tags+xml"/>
  <Override PartName="/ppt/theme/theme1.xml" ContentType="application/vnd.openxmlformats-officedocument.theme+xml"/>
  <Override PartName="/ppt/theme/theme2.xml" ContentType="application/vnd.openxmlformats-officedocument.theme+xml"/>
  <Override PartName="/ppt/viewProps.xml" ContentType="application/vnd.openxmlformats-officedocument.presentationml.viewProps+xml"/>
</Types>
</file>

<file path=_rels/.rels><?xml version="1.0" encoding="UTF-8" standalone="yes"?>
<Relationships xmlns="http://schemas.openxmlformats.org/package/2006/relationships"><Relationship Id="rId1" Type="http://schemas.openxmlformats.org/officeDocument/2006/relationships/officeDocument" Target="ppt/presentation.xml"/><Relationship Id="rId4" Type="http://schemas.openxmlformats.org/package/2006/relationships/metadata/thumbnail" Target="docProps/thumbnail.jpeg"/><Relationship Id="rId3" Type="http://schemas.openxmlformats.org/package/2006/relationships/metadata/core-properties" Target="docProps/core.xml"/><Relationship Id="rId2" Type="http://schemas.openxmlformats.org/officeDocument/2006/relationships/extended-properties" Target="docProps/app.xml"/><Relationship Id="rId5"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embedTrueTypeFonts="1" saveSubsetFonts="1">
  <p:sldMasterIdLst>
    <p:sldMasterId id="2147483648" r:id="rId1"/>
  </p:sldMasterIdLst>
  <p:notesMasterIdLst>
    <p:notesMasterId r:id="rId4"/>
  </p:notesMasterIdLst>
  <p:sldIdLst>
    <p:sldId id="304" r:id="rId3"/>
    <p:sldId id="306" r:id="rId5"/>
    <p:sldId id="297" r:id="rId6"/>
    <p:sldId id="264" r:id="rId7"/>
    <p:sldId id="269" r:id="rId8"/>
    <p:sldId id="276" r:id="rId9"/>
    <p:sldId id="287" r:id="rId10"/>
    <p:sldId id="315" r:id="rId11"/>
    <p:sldId id="309" r:id="rId12"/>
  </p:sldIdLst>
  <p:sldSz cx="9144000" cy="5143500" type="screen16x9"/>
  <p:notesSz cx="6858000" cy="9144000"/>
  <p:embeddedFontLst>
    <p:embeddedFont>
      <p:font typeface="Calibri" panose="020F0502020204030204" pitchFamily="34" charset="0"/>
      <p:regular r:id="rId16"/>
      <p:bold r:id="rId17"/>
      <p:italic r:id="rId18"/>
      <p:boldItalic r:id="rId19"/>
    </p:embeddedFont>
    <p:embeddedFont>
      <p:font typeface="微软雅黑" panose="020B0503020204020204" pitchFamily="34" charset="-122"/>
      <p:regular r:id="rId20"/>
    </p:embeddedFont>
    <p:embeddedFont>
      <p:font typeface="方正大黑简体" panose="03000509000000000000" charset="-122"/>
      <p:regular r:id="rId21"/>
    </p:embeddedFont>
    <p:embeddedFont>
      <p:font typeface="华文琥珀" panose="02010800040101010101" pitchFamily="2" charset="-122"/>
      <p:regular r:id="rId22"/>
    </p:embeddedFont>
    <p:embeddedFont>
      <p:font typeface="黑体" panose="02010600030101010101" pitchFamily="49" charset="-122"/>
      <p:regular r:id="rId23"/>
    </p:embeddedFont>
    <p:embeddedFont>
      <p:font typeface="Watford DB" pitchFamily="2" charset="0"/>
      <p:regular r:id="rId24"/>
    </p:embeddedFont>
    <p:embeddedFont>
      <p:font typeface="仿宋_GB2312" panose="02010609030101010101" pitchFamily="49" charset="-122"/>
      <p:regular r:id="rId25"/>
    </p:embeddedFont>
    <p:embeddedFont>
      <p:font typeface="等线" panose="02010600030101010101" pitchFamily="2" charset="-122"/>
      <p:regular r:id="rId26"/>
    </p:embeddedFont>
    <p:embeddedFont>
      <p:font typeface="隶书" panose="02010509060101010101" pitchFamily="49" charset="-122"/>
      <p:regular r:id="rId27"/>
    </p:embeddedFont>
    <p:embeddedFont>
      <p:font typeface="楷体_GB2312" panose="02010609030101010101" pitchFamily="49" charset="-122"/>
      <p:regular r:id="rId28"/>
    </p:embeddedFont>
    <p:embeddedFont>
      <p:font typeface="Wingdings 2" panose="05020102010507070707" pitchFamily="18" charset="2"/>
      <p:regular r:id="rId29"/>
    </p:embeddedFont>
    <p:embeddedFont>
      <p:font typeface="时尚中黑简体" panose="02010600030101010101" charset="-122"/>
      <p:regular r:id="rId30"/>
    </p:embeddedFont>
    <p:embeddedFont>
      <p:font typeface="Impact" panose="020B0806030902050204" pitchFamily="34" charset="0"/>
      <p:regular r:id="rId31"/>
    </p:embeddedFont>
    <p:embeddedFont>
      <p:font typeface="方正兰亭细黑_GBK" panose="02010600030101010101" pitchFamily="2" charset="-122"/>
      <p:regular r:id="rId32"/>
    </p:embeddedFont>
  </p:embeddedFontLst>
  <p:custDataLst>
    <p:tags r:id="rId33"/>
  </p:custDataLst>
  <p:defaultTextStyle>
    <a:defPPr>
      <a:defRPr lang="zh-CN"/>
    </a:defPPr>
    <a:lvl1pPr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1pPr>
    <a:lvl2pPr marL="4572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2pPr>
    <a:lvl3pPr marL="9144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3pPr>
    <a:lvl4pPr marL="13716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4pPr>
    <a:lvl5pPr marL="18288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5pPr>
    <a:lvl6pPr marL="22860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6pPr>
    <a:lvl7pPr marL="27432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7pPr>
    <a:lvl8pPr marL="32004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8pPr>
    <a:lvl9pPr marL="36576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useTimings="0">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660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20013" autoAdjust="0"/>
    <p:restoredTop sz="97076" autoAdjust="0"/>
  </p:normalViewPr>
  <p:slideViewPr>
    <p:cSldViewPr snapToGrid="0">
      <p:cViewPr varScale="1">
        <p:scale>
          <a:sx n="148" d="100"/>
          <a:sy n="148" d="100"/>
        </p:scale>
        <p:origin x="108" y="108"/>
      </p:cViewPr>
      <p:guideLst>
        <p:guide orient="horz" pos="1645"/>
        <p:guide pos="2880"/>
      </p:guideLst>
    </p:cSldViewPr>
  </p:slideViewPr>
  <p:notesTextViewPr>
    <p:cViewPr>
      <p:scale>
        <a:sx n="1" d="1"/>
        <a:sy n="1" d="1"/>
      </p:scale>
      <p:origin x="0" y="0"/>
    </p:cViewPr>
  </p:notesTextViewPr>
  <p:sorterViewPr>
    <p:cViewPr>
      <p:scale>
        <a:sx n="75" d="100"/>
        <a:sy n="75" d="100"/>
      </p:scale>
      <p:origin x="0" y="0"/>
    </p:cViewPr>
  </p:sorterViewPr>
  <p:gridSpacing cx="72008" cy="72008"/>
</p:viewPr>
</file>

<file path=ppt/_rels/presentation.xml.rels><?xml version="1.0" encoding="UTF-8" standalone="yes"?>
<Relationships xmlns="http://schemas.openxmlformats.org/package/2006/relationships"><Relationship Id="rId9" Type="http://schemas.openxmlformats.org/officeDocument/2006/relationships/slide" Target="slides/slide6.xml"/><Relationship Id="rId8" Type="http://schemas.openxmlformats.org/officeDocument/2006/relationships/slide" Target="slides/slide5.xml"/><Relationship Id="rId7" Type="http://schemas.openxmlformats.org/officeDocument/2006/relationships/slide" Target="slides/slide4.xml"/><Relationship Id="rId6" Type="http://schemas.openxmlformats.org/officeDocument/2006/relationships/slide" Target="slides/slide3.xml"/><Relationship Id="rId5" Type="http://schemas.openxmlformats.org/officeDocument/2006/relationships/slide" Target="slides/slide2.xml"/><Relationship Id="rId4" Type="http://schemas.openxmlformats.org/officeDocument/2006/relationships/notesMaster" Target="notesMasters/notesMaster1.xml"/><Relationship Id="rId33" Type="http://schemas.openxmlformats.org/officeDocument/2006/relationships/tags" Target="tags/tag6.xml"/><Relationship Id="rId32" Type="http://schemas.openxmlformats.org/officeDocument/2006/relationships/font" Target="fonts/font17.fntdata"/><Relationship Id="rId31" Type="http://schemas.openxmlformats.org/officeDocument/2006/relationships/font" Target="fonts/font16.fntdata"/><Relationship Id="rId30" Type="http://schemas.openxmlformats.org/officeDocument/2006/relationships/font" Target="fonts/font15.fntdata"/><Relationship Id="rId3" Type="http://schemas.openxmlformats.org/officeDocument/2006/relationships/slide" Target="slides/slide1.xml"/><Relationship Id="rId29" Type="http://schemas.openxmlformats.org/officeDocument/2006/relationships/font" Target="fonts/font14.fntdata"/><Relationship Id="rId28" Type="http://schemas.openxmlformats.org/officeDocument/2006/relationships/font" Target="fonts/font13.fntdata"/><Relationship Id="rId27" Type="http://schemas.openxmlformats.org/officeDocument/2006/relationships/font" Target="fonts/font12.fntdata"/><Relationship Id="rId26" Type="http://schemas.openxmlformats.org/officeDocument/2006/relationships/font" Target="fonts/font11.fntdata"/><Relationship Id="rId25" Type="http://schemas.openxmlformats.org/officeDocument/2006/relationships/font" Target="fonts/font10.fntdata"/><Relationship Id="rId24" Type="http://schemas.openxmlformats.org/officeDocument/2006/relationships/font" Target="fonts/font9.fntdata"/><Relationship Id="rId23" Type="http://schemas.openxmlformats.org/officeDocument/2006/relationships/font" Target="fonts/font8.fntdata"/><Relationship Id="rId22" Type="http://schemas.openxmlformats.org/officeDocument/2006/relationships/font" Target="fonts/font7.fntdata"/><Relationship Id="rId21" Type="http://schemas.openxmlformats.org/officeDocument/2006/relationships/font" Target="fonts/font6.fntdata"/><Relationship Id="rId20" Type="http://schemas.openxmlformats.org/officeDocument/2006/relationships/font" Target="fonts/font5.fntdata"/><Relationship Id="rId2" Type="http://schemas.openxmlformats.org/officeDocument/2006/relationships/theme" Target="theme/theme1.xml"/><Relationship Id="rId19" Type="http://schemas.openxmlformats.org/officeDocument/2006/relationships/font" Target="fonts/font4.fntdata"/><Relationship Id="rId18" Type="http://schemas.openxmlformats.org/officeDocument/2006/relationships/font" Target="fonts/font3.fntdata"/><Relationship Id="rId17" Type="http://schemas.openxmlformats.org/officeDocument/2006/relationships/font" Target="fonts/font2.fntdata"/><Relationship Id="rId16" Type="http://schemas.openxmlformats.org/officeDocument/2006/relationships/font" Target="fonts/font1.fntdata"/><Relationship Id="rId15" Type="http://schemas.openxmlformats.org/officeDocument/2006/relationships/tableStyles" Target="tableStyles.xml"/><Relationship Id="rId14" Type="http://schemas.openxmlformats.org/officeDocument/2006/relationships/viewProps" Target="viewProps.xml"/><Relationship Id="rId13" Type="http://schemas.openxmlformats.org/officeDocument/2006/relationships/presProps" Target="presProps.xml"/><Relationship Id="rId12" Type="http://schemas.openxmlformats.org/officeDocument/2006/relationships/slide" Target="slides/slide9.xml"/><Relationship Id="rId11" Type="http://schemas.openxmlformats.org/officeDocument/2006/relationships/slide" Target="slides/slide8.xml"/><Relationship Id="rId10" Type="http://schemas.openxmlformats.org/officeDocument/2006/relationships/slide" Target="slides/slide7.xml"/><Relationship Id="rId1" Type="http://schemas.openxmlformats.org/officeDocument/2006/relationships/slideMaster" Target="slideMasters/slideMaster1.xml"/></Relationships>
</file>

<file path=ppt/diagrams/colors1.xml><?xml version="1.0" encoding="utf-8"?>
<dgm:colorsDef xmlns:dgm="http://schemas.openxmlformats.org/drawingml/2006/diagram" xmlns:a="http://schemas.openxmlformats.org/drawingml/2006/main" uniqueId="urn:microsoft.com/office/officeart/2005/8/colors/accent1_2#2">
  <dgm:title val=""/>
  <dgm:desc val=""/>
  <dgm:catLst>
    <dgm:cat type="accent1" pri="11200"/>
  </dgm:catLst>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1_2#3">
  <dgm:title val=""/>
  <dgm:desc val=""/>
  <dgm:catLst>
    <dgm:cat type="accent1" pri="11200"/>
  </dgm:catLst>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colorsDef>
</file>

<file path=ppt/diagrams/data1.xml><?xml version="1.0" encoding="utf-8"?>
<dgm:dataModel xmlns:dgm="http://schemas.openxmlformats.org/drawingml/2006/diagram" xmlns:a="http://schemas.openxmlformats.org/drawingml/2006/main">
  <dgm:ptLst>
    <dgm:pt modelId="{0C164D8D-079F-482E-BA6E-99BBDFBE6934}" type="doc">
      <dgm:prSet loTypeId="process" loCatId="process" qsTypeId="urn:microsoft.com/office/officeart/2005/8/quickstyle/simple1#2" qsCatId="simple" csTypeId="urn:microsoft.com/office/officeart/2005/8/colors/accent1_2#2" csCatId="accent1" phldr="1"/>
      <dgm:spPr/>
      <dgm:t>
        <a:bodyPr/>
        <a:lstStyle/>
        <a:p>
          <a:endParaRPr lang="zh-CN" altLang="en-US"/>
        </a:p>
      </dgm:t>
    </dgm:pt>
    <dgm:pt modelId="{0FA65217-886B-4DCD-A6E6-2DA0E74BA5C2}">
      <dgm:prSet custT="1"/>
      <dgm:spPr/>
      <dgm:t>
        <a:bodyPr/>
        <a:lstStyle/>
        <a:p>
          <a:pPr indent="406400" algn="l" rtl="0" eaLnBrk="0" fontAlgn="base" hangingPunct="0">
            <a:lnSpc>
              <a:spcPts val="1400"/>
            </a:lnSpc>
            <a:spcBef>
              <a:spcPct val="0"/>
            </a:spcBef>
            <a:spcAft>
              <a:spcPct val="0"/>
            </a:spcAft>
          </a:pPr>
          <a:r>
            <a:rPr lang="en-US" altLang="zh-CN" sz="1050" kern="1200" dirty="0">
              <a:solidFill>
                <a:srgbClr val="000000"/>
              </a:solidFill>
              <a:latin typeface="仿宋_GB2312" panose="02010609030101010101" pitchFamily="49" charset="-122"/>
              <a:ea typeface="仿宋_GB2312" panose="02010609030101010101" pitchFamily="49" charset="-122"/>
              <a:cs typeface="Arial" panose="020B0604020202020204" pitchFamily="34" charset="0"/>
            </a:rPr>
            <a:t>1.</a:t>
          </a:r>
          <a:r>
            <a:rPr lang="zh-CN" altLang="zh-CN" sz="1050" kern="1200" dirty="0">
              <a:solidFill>
                <a:srgbClr val="000000"/>
              </a:solidFill>
              <a:latin typeface="仿宋_GB2312" panose="02010609030101010101" pitchFamily="49" charset="-122"/>
              <a:ea typeface="仿宋_GB2312" panose="02010609030101010101" pitchFamily="49" charset="-122"/>
              <a:cs typeface="Arial" panose="020B0604020202020204" pitchFamily="34" charset="0"/>
            </a:rPr>
            <a:t>自主购机。</a:t>
          </a:r>
          <a:r>
            <a:rPr lang="zh-CN" sz="1050" kern="1200" dirty="0">
              <a:latin typeface="仿宋_GB2312" panose="02010609030101010101" pitchFamily="49" charset="-122"/>
              <a:ea typeface="仿宋_GB2312" panose="02010609030101010101" pitchFamily="49" charset="-122"/>
            </a:rPr>
            <a:t>购机者自主选择购买</a:t>
          </a:r>
          <a:r>
            <a:rPr lang="zh-CN" altLang="zh-CN" sz="1050" kern="1200" dirty="0">
              <a:solidFill>
                <a:srgbClr val="000000"/>
              </a:solidFill>
              <a:latin typeface="仿宋_GB2312" panose="02010609030101010101" pitchFamily="49" charset="-122"/>
              <a:ea typeface="仿宋_GB2312" panose="02010609030101010101" pitchFamily="49" charset="-122"/>
              <a:cs typeface="Arial" panose="020B0604020202020204" pitchFamily="34" charset="0"/>
            </a:rPr>
            <a:t>补贴范围内</a:t>
          </a:r>
          <a:r>
            <a:rPr lang="zh-CN" sz="1050" kern="1200" dirty="0">
              <a:latin typeface="仿宋_GB2312" panose="02010609030101010101" pitchFamily="49" charset="-122"/>
              <a:ea typeface="仿宋_GB2312" panose="02010609030101010101" pitchFamily="49" charset="-122"/>
            </a:rPr>
            <a:t>机具，自行与农机产销企业协商确定购机价格与支付方式</a:t>
          </a:r>
          <a:r>
            <a:rPr lang="zh-CN" altLang="en-US" sz="1050" kern="1200" dirty="0">
              <a:latin typeface="仿宋_GB2312" panose="02010609030101010101" pitchFamily="49" charset="-122"/>
              <a:ea typeface="仿宋_GB2312" panose="02010609030101010101" pitchFamily="49" charset="-122"/>
            </a:rPr>
            <a:t>，</a:t>
          </a:r>
          <a:r>
            <a:rPr lang="zh-CN" sz="1050" kern="1200" dirty="0">
              <a:latin typeface="仿宋_GB2312" panose="02010609030101010101" pitchFamily="49" charset="-122"/>
              <a:ea typeface="仿宋_GB2312" panose="02010609030101010101" pitchFamily="49" charset="-122"/>
            </a:rPr>
            <a:t>购机行为完成后，购机者自主向当地</a:t>
          </a:r>
          <a:r>
            <a:rPr lang="zh-CN" altLang="en-US" sz="1050" kern="1200" dirty="0">
              <a:latin typeface="仿宋_GB2312" panose="02010609030101010101" pitchFamily="49" charset="-122"/>
              <a:ea typeface="仿宋_GB2312" panose="02010609030101010101" pitchFamily="49" charset="-122"/>
            </a:rPr>
            <a:t>农机</a:t>
          </a:r>
          <a:r>
            <a:rPr lang="zh-CN" sz="1050" kern="1200" dirty="0">
              <a:latin typeface="仿宋_GB2312" panose="02010609030101010101" pitchFamily="49" charset="-122"/>
              <a:ea typeface="仿宋_GB2312" panose="02010609030101010101" pitchFamily="49" charset="-122"/>
            </a:rPr>
            <a:t>部门提出补贴资金申领事项</a:t>
          </a:r>
          <a:r>
            <a:rPr lang="zh-CN" altLang="en-US" sz="1050" kern="1200" dirty="0">
              <a:solidFill>
                <a:srgbClr val="000000"/>
              </a:solidFill>
              <a:latin typeface="仿宋_GB2312" panose="02010609030101010101" pitchFamily="49" charset="-122"/>
              <a:ea typeface="仿宋_GB2312" panose="02010609030101010101" pitchFamily="49" charset="-122"/>
              <a:cs typeface="Arial" panose="020B0604020202020204" pitchFamily="34" charset="0"/>
            </a:rPr>
            <a:t>。</a:t>
          </a:r>
        </a:p>
      </dgm:t>
    </dgm:pt>
    <dgm:pt modelId="{B93F8D29-BAAE-413C-9AAF-3ED7E8424DD3}" cxnId="{C70ED3A8-1269-448F-8E1C-C48611C06FD2}" type="parTrans">
      <dgm:prSet/>
      <dgm:spPr/>
      <dgm:t>
        <a:bodyPr/>
        <a:lstStyle/>
        <a:p>
          <a:endParaRPr lang="zh-CN" altLang="en-US"/>
        </a:p>
      </dgm:t>
    </dgm:pt>
    <dgm:pt modelId="{AB3C2AEA-F3B1-4BF0-8700-FB7FAEB29C78}" cxnId="{C70ED3A8-1269-448F-8E1C-C48611C06FD2}" type="sibTrans">
      <dgm:prSet/>
      <dgm:spPr/>
      <dgm:t>
        <a:bodyPr/>
        <a:lstStyle/>
        <a:p>
          <a:endParaRPr lang="zh-CN" altLang="en-US"/>
        </a:p>
      </dgm:t>
    </dgm:pt>
    <dgm:pt modelId="{D0B69B2C-83B1-4C19-A7AD-1DAC220291AF}">
      <dgm:prSet phldr="0" custT="1"/>
      <dgm:spPr/>
      <dgm:t>
        <a:bodyPr vert="horz" wrap="square"/>
        <a:p>
          <a:pPr algn="l" rtl="0">
            <a:lnSpc>
              <a:spcPct val="100000"/>
            </a:lnSpc>
            <a:spcBef>
              <a:spcPct val="0"/>
            </a:spcBef>
            <a:spcAft>
              <a:spcPct val="35000"/>
            </a:spcAft>
          </a:pPr>
          <a:r>
            <a:rPr lang="en-US" altLang="zh-CN" sz="1050" dirty="0">
              <a:solidFill>
                <a:srgbClr val="000000"/>
              </a:solidFill>
              <a:effectLst/>
              <a:latin typeface="仿宋_GB2312" panose="02010609030101010101" pitchFamily="49" charset="-122"/>
              <a:ea typeface="等线" panose="02010600030101010101" pitchFamily="2" charset="-122"/>
              <a:cs typeface="Arial" panose="020B0604020202020204" pitchFamily="34" charset="0"/>
            </a:rPr>
            <a:t>2.</a:t>
          </a:r>
          <a:r>
            <a:rPr lang="zh-CN" altLang="zh-CN" sz="1050" dirty="0">
              <a:solidFill>
                <a:srgbClr val="000000"/>
              </a:solidFill>
              <a:effectLst/>
              <a:latin typeface="等线" panose="02010600030101010101" pitchFamily="2" charset="-122"/>
              <a:ea typeface="仿宋_GB2312" panose="02010609030101010101" pitchFamily="49" charset="-122"/>
              <a:cs typeface="Arial" panose="020B0604020202020204" pitchFamily="34" charset="0"/>
            </a:rPr>
            <a:t>申办补贴。购机者携机具到</a:t>
          </a:r>
          <a:r>
            <a:rPr lang="zh-CN" altLang="en-US" sz="1050" dirty="0">
              <a:solidFill>
                <a:srgbClr val="000000"/>
              </a:solidFill>
              <a:effectLst/>
              <a:latin typeface="等线" panose="02010600030101010101" pitchFamily="2" charset="-122"/>
              <a:ea typeface="仿宋_GB2312" panose="02010609030101010101" pitchFamily="49" charset="-122"/>
              <a:cs typeface="Arial" panose="020B0604020202020204" pitchFamily="34" charset="0"/>
            </a:rPr>
            <a:t>农机部门</a:t>
          </a:r>
          <a:r>
            <a:rPr lang="zh-CN" altLang="zh-CN" sz="1050" dirty="0">
              <a:solidFill>
                <a:srgbClr val="000000"/>
              </a:solidFill>
              <a:effectLst/>
              <a:latin typeface="等线" panose="02010600030101010101" pitchFamily="2" charset="-122"/>
              <a:ea typeface="仿宋_GB2312" panose="02010609030101010101" pitchFamily="49" charset="-122"/>
              <a:cs typeface="Arial" panose="020B0604020202020204" pitchFamily="34" charset="0"/>
            </a:rPr>
            <a:t>报名申请办理补贴，按规定要求提交相关审核材料</a:t>
          </a:r>
          <a:r>
            <a:rPr lang="zh-CN" altLang="zh-CN" sz="1050" dirty="0">
              <a:solidFill>
                <a:srgbClr val="000000"/>
              </a:solidFill>
              <a:effectLst/>
              <a:latin typeface="等线" panose="02010600030101010101" pitchFamily="2" charset="-122"/>
              <a:ea typeface="仿宋_GB2312" panose="02010609030101010101" pitchFamily="49" charset="-122"/>
              <a:cs typeface="Arial" panose="020B0604020202020204" pitchFamily="34" charset="0"/>
            </a:rPr>
            <a:t>。（拖拉机免申请核验）</a:t>
          </a:r>
          <a:r>
            <a:rPr lang="zh-CN" altLang="en-US" sz="1050" b="1" dirty="0">
              <a:effectLst/>
            </a:rPr>
            <a:t/>
          </a:r>
          <a:endParaRPr lang="zh-CN" altLang="en-US" sz="1050" b="1" dirty="0">
            <a:effectLst/>
          </a:endParaRPr>
        </a:p>
      </dgm:t>
    </dgm:pt>
    <dgm:pt modelId="{B0AD519E-8F99-458D-AE99-95F5ACF22C81}" cxnId="{CFA3B365-62A1-4B28-AB58-9BB52A15DA24}" type="parTrans">
      <dgm:prSet/>
      <dgm:spPr/>
      <dgm:t>
        <a:bodyPr/>
        <a:lstStyle/>
        <a:p>
          <a:endParaRPr lang="zh-CN" altLang="en-US"/>
        </a:p>
      </dgm:t>
    </dgm:pt>
    <dgm:pt modelId="{3189917F-6899-4A6F-848F-71B498AE77ED}" cxnId="{CFA3B365-62A1-4B28-AB58-9BB52A15DA24}" type="sibTrans">
      <dgm:prSet/>
      <dgm:spPr/>
      <dgm:t>
        <a:bodyPr/>
        <a:lstStyle/>
        <a:p>
          <a:endParaRPr lang="zh-CN" altLang="en-US"/>
        </a:p>
      </dgm:t>
    </dgm:pt>
    <dgm:pt modelId="{2BB82114-A7C2-4910-B4CF-B7DA501BC67E}">
      <dgm:prSet phldr="0" custT="1"/>
      <dgm:spPr/>
      <dgm:t>
        <a:bodyPr vert="horz" wrap="square"/>
        <a:p>
          <a:pPr algn="l" rtl="0">
            <a:lnSpc>
              <a:spcPct val="100000"/>
            </a:lnSpc>
            <a:spcBef>
              <a:spcPct val="0"/>
            </a:spcBef>
            <a:spcAft>
              <a:spcPct val="35000"/>
            </a:spcAft>
          </a:pPr>
          <a:r>
            <a:rPr lang="en-US" altLang="zh-CN" sz="1050" dirty="0">
              <a:solidFill>
                <a:srgbClr val="000000"/>
              </a:solidFill>
              <a:effectLst/>
              <a:latin typeface="仿宋_GB2312" panose="02010609030101010101" pitchFamily="49" charset="-122"/>
              <a:ea typeface="仿宋_GB2312" panose="02010609030101010101" pitchFamily="49" charset="-122"/>
              <a:cs typeface="Arial" panose="020B0604020202020204" pitchFamily="34" charset="0"/>
            </a:rPr>
            <a:t>3.</a:t>
          </a:r>
          <a:r>
            <a:rPr lang="zh-CN" altLang="zh-CN" sz="1050" dirty="0">
              <a:solidFill>
                <a:srgbClr val="000000"/>
              </a:solidFill>
              <a:effectLst/>
              <a:latin typeface="仿宋_GB2312" panose="02010609030101010101" pitchFamily="49" charset="-122"/>
              <a:ea typeface="仿宋_GB2312" panose="02010609030101010101" pitchFamily="49" charset="-122"/>
              <a:cs typeface="Arial" panose="020B0604020202020204" pitchFamily="34" charset="0"/>
            </a:rPr>
            <a:t>受理申请。</a:t>
          </a:r>
          <a:r>
            <a:rPr lang="zh-CN" altLang="en-US" sz="1050" dirty="0">
              <a:solidFill>
                <a:srgbClr val="000000"/>
              </a:solidFill>
              <a:effectLst/>
              <a:latin typeface="仿宋_GB2312" panose="02010609030101010101" pitchFamily="49" charset="-122"/>
              <a:ea typeface="仿宋_GB2312" panose="02010609030101010101" pitchFamily="49" charset="-122"/>
              <a:cs typeface="Arial" panose="020B0604020202020204" pitchFamily="34" charset="0"/>
            </a:rPr>
            <a:t>农机部门</a:t>
          </a:r>
          <a:r>
            <a:rPr lang="zh-CN" altLang="zh-CN" sz="1050" dirty="0">
              <a:solidFill>
                <a:srgbClr val="000000"/>
              </a:solidFill>
              <a:effectLst/>
              <a:latin typeface="仿宋_GB2312" panose="02010609030101010101" pitchFamily="49" charset="-122"/>
              <a:ea typeface="仿宋_GB2312" panose="02010609030101010101" pitchFamily="49" charset="-122"/>
              <a:cs typeface="Arial" panose="020B0604020202020204" pitchFamily="34" charset="0"/>
            </a:rPr>
            <a:t>按照申请的先后顺序受理申请，现场对申请材料、机具进行审核与核验，留存相关材料，录入补贴</a:t>
          </a:r>
          <a:r>
            <a:rPr lang="zh-CN" altLang="en-US" sz="1050" dirty="0">
              <a:solidFill>
                <a:srgbClr val="000000"/>
              </a:solidFill>
              <a:effectLst/>
              <a:latin typeface="仿宋_GB2312" panose="02010609030101010101" pitchFamily="49" charset="-122"/>
              <a:ea typeface="仿宋_GB2312" panose="02010609030101010101" pitchFamily="49" charset="-122"/>
              <a:cs typeface="Arial" panose="020B0604020202020204" pitchFamily="34" charset="0"/>
            </a:rPr>
            <a:t>系统相关</a:t>
          </a:r>
          <a:r>
            <a:rPr lang="zh-CN" altLang="zh-CN" sz="1050" dirty="0">
              <a:solidFill>
                <a:srgbClr val="000000"/>
              </a:solidFill>
              <a:effectLst/>
              <a:latin typeface="仿宋_GB2312" panose="02010609030101010101" pitchFamily="49" charset="-122"/>
              <a:ea typeface="仿宋_GB2312" panose="02010609030101010101" pitchFamily="49" charset="-122"/>
              <a:cs typeface="Arial" panose="020B0604020202020204" pitchFamily="34" charset="0"/>
            </a:rPr>
            <a:t>信息</a:t>
          </a:r>
          <a:r>
            <a:rPr lang="zh-CN" altLang="en-US" sz="1050" dirty="0">
              <a:solidFill>
                <a:srgbClr val="000000"/>
              </a:solidFill>
              <a:effectLst/>
              <a:latin typeface="仿宋_GB2312" panose="02010609030101010101" pitchFamily="49" charset="-122"/>
              <a:ea typeface="仿宋_GB2312" panose="02010609030101010101" pitchFamily="49" charset="-122"/>
              <a:cs typeface="Arial" panose="020B0604020202020204" pitchFamily="34" charset="0"/>
            </a:rPr>
            <a:t>。</a:t>
          </a:r>
          <a:r>
            <a:rPr lang="zh-CN" altLang="en-US" sz="1050" b="1" dirty="0">
              <a:effectLst/>
              <a:latin typeface="仿宋_GB2312" panose="02010609030101010101" pitchFamily="49" charset="-122"/>
              <a:ea typeface="仿宋_GB2312" panose="02010609030101010101" pitchFamily="49" charset="-122"/>
            </a:rPr>
            <a:t/>
          </a:r>
          <a:endParaRPr lang="zh-CN" altLang="en-US" sz="1050" b="1" dirty="0">
            <a:effectLst/>
            <a:latin typeface="仿宋_GB2312" panose="02010609030101010101" pitchFamily="49" charset="-122"/>
            <a:ea typeface="仿宋_GB2312" panose="02010609030101010101" pitchFamily="49" charset="-122"/>
          </a:endParaRPr>
        </a:p>
      </dgm:t>
    </dgm:pt>
    <dgm:pt modelId="{5A6492AD-8801-49BE-9ABF-42BECCA88E22}" cxnId="{05DEDBFD-1D8E-497D-A5D7-D6234B37A44E}" type="parTrans">
      <dgm:prSet/>
      <dgm:spPr/>
      <dgm:t>
        <a:bodyPr/>
        <a:lstStyle/>
        <a:p>
          <a:endParaRPr lang="zh-CN" altLang="en-US"/>
        </a:p>
      </dgm:t>
    </dgm:pt>
    <dgm:pt modelId="{B983C44A-A52B-410E-A93D-B4A24DA9C580}" cxnId="{05DEDBFD-1D8E-497D-A5D7-D6234B37A44E}" type="sibTrans">
      <dgm:prSet/>
      <dgm:spPr/>
      <dgm:t>
        <a:bodyPr/>
        <a:lstStyle/>
        <a:p>
          <a:endParaRPr lang="zh-CN" altLang="en-US"/>
        </a:p>
      </dgm:t>
    </dgm:pt>
    <dgm:pt modelId="{808A5851-8F02-4359-BE77-DA5FDC8FD221}">
      <dgm:prSet phldr="0" custT="1"/>
      <dgm:spPr/>
      <dgm:t>
        <a:bodyPr vert="horz" wrap="square"/>
        <a:p>
          <a:pPr algn="l" rtl="0">
            <a:lnSpc>
              <a:spcPct val="100000"/>
            </a:lnSpc>
            <a:spcBef>
              <a:spcPct val="0"/>
            </a:spcBef>
            <a:spcAft>
              <a:spcPct val="35000"/>
            </a:spcAft>
          </a:pPr>
          <a:r>
            <a:rPr lang="en-US" altLang="zh-CN" sz="1050" dirty="0">
              <a:solidFill>
                <a:srgbClr val="000000"/>
              </a:solidFill>
              <a:effectLst/>
              <a:latin typeface="仿宋_GB2312" panose="02010609030101010101" pitchFamily="49" charset="-122"/>
              <a:ea typeface="等线" panose="02010600030101010101" pitchFamily="2" charset="-122"/>
              <a:cs typeface="Arial" panose="020B0604020202020204" pitchFamily="34" charset="0"/>
              <a:sym typeface="+mn-ea"/>
            </a:rPr>
            <a:t>4</a:t>
          </a:r>
          <a:r>
            <a:rPr lang="en-US" altLang="zh-CN" sz="1050" dirty="0">
              <a:solidFill>
                <a:srgbClr val="000000"/>
              </a:solidFill>
              <a:effectLst/>
              <a:latin typeface="仿宋_GB2312" panose="02010609030101010101" pitchFamily="49" charset="-122"/>
              <a:ea typeface="等线" panose="02010600030101010101" pitchFamily="2" charset="-122"/>
              <a:cs typeface="Arial" panose="020B0604020202020204" pitchFamily="34" charset="0"/>
              <a:sym typeface="+mn-ea"/>
            </a:rPr>
            <a:t>.</a:t>
          </a:r>
          <a:r>
            <a:rPr lang="zh-CN" altLang="zh-CN" sz="1050" dirty="0">
              <a:solidFill>
                <a:srgbClr val="000000"/>
              </a:solidFill>
              <a:effectLst/>
              <a:latin typeface="等线" panose="02010600030101010101" pitchFamily="2" charset="-122"/>
              <a:ea typeface="仿宋_GB2312" panose="02010609030101010101" pitchFamily="49" charset="-122"/>
              <a:cs typeface="Arial" panose="020B0604020202020204" pitchFamily="34" charset="0"/>
              <a:sym typeface="+mn-ea"/>
            </a:rPr>
            <a:t>公示信息。农机</a:t>
          </a:r>
          <a:r>
            <a:rPr lang="zh-CN" altLang="en-US" sz="1050" dirty="0">
              <a:solidFill>
                <a:srgbClr val="000000"/>
              </a:solidFill>
              <a:effectLst/>
              <a:latin typeface="等线" panose="02010600030101010101" pitchFamily="2" charset="-122"/>
              <a:ea typeface="仿宋_GB2312" panose="02010609030101010101" pitchFamily="49" charset="-122"/>
              <a:cs typeface="Arial" panose="020B0604020202020204" pitchFamily="34" charset="0"/>
              <a:sym typeface="+mn-ea"/>
            </a:rPr>
            <a:t>部门</a:t>
          </a:r>
          <a:r>
            <a:rPr lang="zh-CN" altLang="zh-CN" sz="1050" dirty="0">
              <a:solidFill>
                <a:srgbClr val="000000"/>
              </a:solidFill>
              <a:effectLst/>
              <a:latin typeface="等线" panose="02010600030101010101" pitchFamily="2" charset="-122"/>
              <a:ea typeface="仿宋_GB2312" panose="02010609030101010101" pitchFamily="49" charset="-122"/>
              <a:cs typeface="Arial" panose="020B0604020202020204" pitchFamily="34" charset="0"/>
              <a:sym typeface="+mn-ea"/>
            </a:rPr>
            <a:t>按要求进行</a:t>
          </a:r>
          <a:r>
            <a:rPr lang="zh-CN" altLang="en-US" sz="1050" dirty="0">
              <a:solidFill>
                <a:srgbClr val="000000"/>
              </a:solidFill>
              <a:effectLst/>
              <a:latin typeface="等线" panose="02010600030101010101" pitchFamily="2" charset="-122"/>
              <a:ea typeface="仿宋_GB2312" panose="02010609030101010101" pitchFamily="49" charset="-122"/>
              <a:cs typeface="Arial" panose="020B0604020202020204" pitchFamily="34" charset="0"/>
              <a:sym typeface="+mn-ea"/>
            </a:rPr>
            <a:t>享受</a:t>
          </a:r>
          <a:r>
            <a:rPr lang="zh-CN" altLang="zh-CN" sz="1050" dirty="0">
              <a:solidFill>
                <a:srgbClr val="000000"/>
              </a:solidFill>
              <a:effectLst/>
              <a:latin typeface="等线" panose="02010600030101010101" pitchFamily="2" charset="-122"/>
              <a:ea typeface="仿宋_GB2312" panose="02010609030101010101" pitchFamily="49" charset="-122"/>
              <a:cs typeface="Arial" panose="020B0604020202020204" pitchFamily="34" charset="0"/>
              <a:sym typeface="+mn-ea"/>
            </a:rPr>
            <a:t>补贴</a:t>
          </a:r>
          <a:r>
            <a:rPr lang="zh-CN" altLang="en-US" sz="1050" dirty="0">
              <a:solidFill>
                <a:srgbClr val="000000"/>
              </a:solidFill>
              <a:effectLst/>
              <a:latin typeface="等线" panose="02010600030101010101" pitchFamily="2" charset="-122"/>
              <a:ea typeface="仿宋_GB2312" panose="02010609030101010101" pitchFamily="49" charset="-122"/>
              <a:cs typeface="Arial" panose="020B0604020202020204" pitchFamily="34" charset="0"/>
              <a:sym typeface="+mn-ea"/>
            </a:rPr>
            <a:t>者</a:t>
          </a:r>
          <a:r>
            <a:rPr lang="zh-CN" altLang="zh-CN" sz="1050" dirty="0">
              <a:solidFill>
                <a:srgbClr val="000000"/>
              </a:solidFill>
              <a:effectLst/>
              <a:latin typeface="等线" panose="02010600030101010101" pitchFamily="2" charset="-122"/>
              <a:ea typeface="仿宋_GB2312" panose="02010609030101010101" pitchFamily="49" charset="-122"/>
              <a:cs typeface="Arial" panose="020B0604020202020204" pitchFamily="34" charset="0"/>
              <a:sym typeface="+mn-ea"/>
            </a:rPr>
            <a:t>信息公示，无异议则生效，如有异议经查实后，取消其补贴资格</a:t>
          </a:r>
          <a:r>
            <a:rPr lang="zh-CN" altLang="en-US" sz="1050" dirty="0">
              <a:solidFill>
                <a:srgbClr val="000000"/>
              </a:solidFill>
              <a:effectLst/>
              <a:latin typeface="等线" panose="02010600030101010101" pitchFamily="2" charset="-122"/>
              <a:ea typeface="仿宋_GB2312" panose="02010609030101010101" pitchFamily="49" charset="-122"/>
              <a:cs typeface="Arial" panose="020B0604020202020204" pitchFamily="34" charset="0"/>
              <a:sym typeface="+mn-ea"/>
            </a:rPr>
            <a:t>。</a:t>
          </a:r>
          <a:r>
            <a:rPr lang="zh-CN" altLang="en-US" sz="1050" b="1" dirty="0">
              <a:effectLst/>
            </a:rPr>
            <a:t/>
          </a:r>
          <a:endParaRPr lang="zh-CN" altLang="en-US" sz="1050" b="1" dirty="0">
            <a:effectLst/>
          </a:endParaRPr>
        </a:p>
      </dgm:t>
    </dgm:pt>
    <dgm:pt modelId="{86BC4718-B15A-4E70-AE72-42448F30BFB0}" cxnId="{88B11E7E-FC46-4325-AF59-14B343EC9734}" type="parTrans">
      <dgm:prSet/>
      <dgm:spPr/>
      <dgm:t>
        <a:bodyPr/>
        <a:lstStyle/>
        <a:p>
          <a:endParaRPr lang="zh-CN" altLang="en-US"/>
        </a:p>
      </dgm:t>
    </dgm:pt>
    <dgm:pt modelId="{CC6D4562-CB16-4CF8-A00D-2545B3821AFA}" cxnId="{88B11E7E-FC46-4325-AF59-14B343EC9734}" type="sibTrans">
      <dgm:prSet/>
      <dgm:spPr/>
      <dgm:t>
        <a:bodyPr/>
        <a:lstStyle/>
        <a:p>
          <a:endParaRPr lang="zh-CN" altLang="en-US"/>
        </a:p>
      </dgm:t>
    </dgm:pt>
    <dgm:pt modelId="{E572DF4D-E7E6-489C-A6C9-E01E80DA1CC4}">
      <dgm:prSet phldr="0" custT="1"/>
      <dgm:spPr/>
      <dgm:t>
        <a:bodyPr vert="horz" wrap="square"/>
        <a:p>
          <a:pPr rtl="0">
            <a:lnSpc>
              <a:spcPct val="100000"/>
            </a:lnSpc>
            <a:spcBef>
              <a:spcPct val="0"/>
            </a:spcBef>
            <a:spcAft>
              <a:spcPct val="35000"/>
            </a:spcAft>
          </a:pPr>
          <a:r>
            <a:rPr sz="1050" dirty="0">
              <a:solidFill>
                <a:srgbClr val="000000"/>
              </a:solidFill>
              <a:effectLst/>
              <a:latin typeface="仿宋_GB2312" panose="02010609030101010101" pitchFamily="49" charset="-122"/>
              <a:ea typeface="仿宋_GB2312" panose="02010609030101010101" pitchFamily="49" charset="-122"/>
              <a:cs typeface="仿宋_GB2312" panose="02010609030101010101" pitchFamily="49" charset="-122"/>
            </a:rPr>
            <a:t>4.重点机具抽查核验。农机部门按照监督检查各项规定及机具核验制度，完成重点机具抽查核验。</a:t>
          </a:r>
          <a:r>
            <a:rPr sz="1050" dirty="0">
              <a:solidFill>
                <a:srgbClr val="000000"/>
              </a:solidFill>
              <a:effectLst/>
              <a:latin typeface="仿宋_GB2312" panose="02010609030101010101" pitchFamily="49" charset="-122"/>
              <a:ea typeface="仿宋_GB2312" panose="02010609030101010101" pitchFamily="49" charset="-122"/>
              <a:cs typeface="仿宋_GB2312" panose="02010609030101010101" pitchFamily="49" charset="-122"/>
            </a:rPr>
            <a:t/>
          </a:r>
          <a:endParaRPr sz="1050" dirty="0">
            <a:solidFill>
              <a:srgbClr val="000000"/>
            </a:solidFill>
            <a:effectLst/>
            <a:latin typeface="仿宋_GB2312" panose="02010609030101010101" pitchFamily="49" charset="-122"/>
            <a:ea typeface="仿宋_GB2312" panose="02010609030101010101" pitchFamily="49" charset="-122"/>
            <a:cs typeface="仿宋_GB2312" panose="02010609030101010101" pitchFamily="49" charset="-122"/>
          </a:endParaRPr>
        </a:p>
      </dgm:t>
    </dgm:pt>
    <dgm:pt modelId="{3AA707C5-F0AE-4527-AC12-6ED62CCF5B43}" cxnId="{9FA1DD87-91F6-49AC-B0D8-066CBC5F375D}" type="parTrans">
      <dgm:prSet/>
      <dgm:spPr/>
      <dgm:t>
        <a:bodyPr/>
        <a:lstStyle/>
        <a:p>
          <a:endParaRPr lang="zh-CN" altLang="en-US"/>
        </a:p>
      </dgm:t>
    </dgm:pt>
    <dgm:pt modelId="{E70F146F-89A2-4977-950F-44AA8C440823}" cxnId="{9FA1DD87-91F6-49AC-B0D8-066CBC5F375D}" type="sibTrans">
      <dgm:prSet/>
      <dgm:spPr/>
      <dgm:t>
        <a:bodyPr/>
        <a:lstStyle/>
        <a:p>
          <a:endParaRPr lang="zh-CN" altLang="en-US"/>
        </a:p>
      </dgm:t>
    </dgm:pt>
    <dgm:pt modelId="{044C0610-FED1-45E7-828E-9BD2968C62EF}" type="pres">
      <dgm:prSet presAssocID="{0C164D8D-079F-482E-BA6E-99BBDFBE6934}" presName="Name0" presStyleCnt="0">
        <dgm:presLayoutVars>
          <dgm:dir/>
          <dgm:resizeHandles val="exact"/>
        </dgm:presLayoutVars>
      </dgm:prSet>
      <dgm:spPr/>
    </dgm:pt>
    <dgm:pt modelId="{0285CB20-1BB1-4A68-8BB0-AF0CCDAA189D}" type="pres">
      <dgm:prSet presAssocID="{0C164D8D-079F-482E-BA6E-99BBDFBE6934}" presName="arrow" presStyleLbl="bgShp" presStyleIdx="0" presStyleCnt="1"/>
      <dgm:spPr/>
    </dgm:pt>
    <dgm:pt modelId="{B7C039BA-6A57-4EE5-8985-7C7617AD879C}" type="pres">
      <dgm:prSet presAssocID="{0C164D8D-079F-482E-BA6E-99BBDFBE6934}" presName="points" presStyleCnt="0"/>
      <dgm:spPr/>
    </dgm:pt>
    <dgm:pt modelId="{5F67485C-858E-4716-A7BA-A3C417AFFB05}" type="pres">
      <dgm:prSet presAssocID="{0FA65217-886B-4DCD-A6E6-2DA0E74BA5C2}" presName="compositeA" presStyleCnt="0"/>
      <dgm:spPr/>
    </dgm:pt>
    <dgm:pt modelId="{2C07940B-E82E-4DEA-87B0-65F0822EFEA0}" type="pres">
      <dgm:prSet presAssocID="{0FA65217-886B-4DCD-A6E6-2DA0E74BA5C2}" presName="textA" presStyleLbl="revTx" presStyleIdx="0" presStyleCnt="5" custScaleX="802574">
        <dgm:presLayoutVars>
          <dgm:bulletEnabled val="1"/>
        </dgm:presLayoutVars>
      </dgm:prSet>
      <dgm:spPr/>
    </dgm:pt>
    <dgm:pt modelId="{3BE14DA4-F7B4-45A0-873D-EC434FD75DCD}" type="pres">
      <dgm:prSet presAssocID="{0FA65217-886B-4DCD-A6E6-2DA0E74BA5C2}" presName="circleA" presStyleLbl="node1" presStyleIdx="0" presStyleCnt="5"/>
      <dgm:spPr/>
    </dgm:pt>
    <dgm:pt modelId="{22694872-465E-4770-A5D0-A0ECCBEBDAE5}" type="pres">
      <dgm:prSet presAssocID="{0FA65217-886B-4DCD-A6E6-2DA0E74BA5C2}" presName="spaceA" presStyleCnt="0"/>
      <dgm:spPr/>
    </dgm:pt>
    <dgm:pt modelId="{4CDF216F-DD49-4CF5-9795-EB5D5B1010D4}" type="pres">
      <dgm:prSet presAssocID="{AB3C2AEA-F3B1-4BF0-8700-FB7FAEB29C78}" presName="space" presStyleCnt="0"/>
      <dgm:spPr/>
    </dgm:pt>
    <dgm:pt modelId="{8B134E28-232A-4AD2-B55F-8541BF02C535}" type="pres">
      <dgm:prSet presAssocID="{D0B69B2C-83B1-4C19-A7AD-1DAC220291AF}" presName="compositeB" presStyleCnt="0"/>
      <dgm:spPr/>
    </dgm:pt>
    <dgm:pt modelId="{0AC636AD-5E54-41C5-9C82-44B914C0C484}" type="pres">
      <dgm:prSet presAssocID="{D0B69B2C-83B1-4C19-A7AD-1DAC220291AF}" presName="textB" presStyleLbl="revTx" presStyleIdx="1" presStyleCnt="5" custScaleX="489307">
        <dgm:presLayoutVars>
          <dgm:bulletEnabled val="1"/>
        </dgm:presLayoutVars>
      </dgm:prSet>
      <dgm:spPr/>
    </dgm:pt>
    <dgm:pt modelId="{CC1B06AD-F0D6-4F02-A204-217DEE9A9AD0}" type="pres">
      <dgm:prSet presAssocID="{D0B69B2C-83B1-4C19-A7AD-1DAC220291AF}" presName="circleB" presStyleLbl="node1" presStyleIdx="1" presStyleCnt="5"/>
      <dgm:spPr/>
    </dgm:pt>
    <dgm:pt modelId="{A6B3C7E7-4EF1-48AC-BBBD-D314FC95C836}" type="pres">
      <dgm:prSet presAssocID="{D0B69B2C-83B1-4C19-A7AD-1DAC220291AF}" presName="spaceB" presStyleCnt="0"/>
      <dgm:spPr/>
    </dgm:pt>
    <dgm:pt modelId="{1DD5C36C-B7C7-4406-9F16-03BEE1E70025}" type="pres">
      <dgm:prSet presAssocID="{3189917F-6899-4A6F-848F-71B498AE77ED}" presName="space" presStyleCnt="0"/>
      <dgm:spPr/>
    </dgm:pt>
    <dgm:pt modelId="{3AE65EA3-42A6-4AE1-9509-0E7B907C5352}" type="pres">
      <dgm:prSet presAssocID="{2BB82114-A7C2-4910-B4CF-B7DA501BC67E}" presName="compositeA" presStyleCnt="0"/>
      <dgm:spPr/>
    </dgm:pt>
    <dgm:pt modelId="{DDC02554-EC68-42F0-8AA3-F1D344A22398}" type="pres">
      <dgm:prSet presAssocID="{2BB82114-A7C2-4910-B4CF-B7DA501BC67E}" presName="textA" presStyleLbl="revTx" presStyleIdx="2" presStyleCnt="5" custScaleX="637975">
        <dgm:presLayoutVars>
          <dgm:bulletEnabled val="1"/>
        </dgm:presLayoutVars>
      </dgm:prSet>
      <dgm:spPr/>
    </dgm:pt>
    <dgm:pt modelId="{3D42F880-8C5C-4958-802D-0D8D063E0417}" type="pres">
      <dgm:prSet presAssocID="{2BB82114-A7C2-4910-B4CF-B7DA501BC67E}" presName="circleA" presStyleLbl="node1" presStyleIdx="2" presStyleCnt="5"/>
      <dgm:spPr/>
    </dgm:pt>
    <dgm:pt modelId="{7391FDBF-FB3F-4C16-BCC5-89BBD1755C2A}" type="pres">
      <dgm:prSet presAssocID="{2BB82114-A7C2-4910-B4CF-B7DA501BC67E}" presName="spaceA" presStyleCnt="0"/>
      <dgm:spPr/>
    </dgm:pt>
    <dgm:pt modelId="{73BD217D-1D8D-4A9A-A9AC-963E3CBA87A3}" type="pres">
      <dgm:prSet presAssocID="{B983C44A-A52B-410E-A93D-B4A24DA9C580}" presName="space" presStyleCnt="0"/>
      <dgm:spPr/>
    </dgm:pt>
    <dgm:pt modelId="{BEF7DDD2-8C62-421A-AD0B-FE6849A4E3A6}" type="pres">
      <dgm:prSet presAssocID="{808A5851-8F02-4359-BE77-DA5FDC8FD221}" presName="compositeB" presStyleCnt="0"/>
      <dgm:spPr/>
    </dgm:pt>
    <dgm:pt modelId="{7F05C161-0611-4139-8328-F607D4C0D1D2}" type="pres">
      <dgm:prSet presAssocID="{808A5851-8F02-4359-BE77-DA5FDC8FD221}" presName="textB" presStyleLbl="revTx" presStyleIdx="3" presStyleCnt="5" custScaleX="506931">
        <dgm:presLayoutVars>
          <dgm:bulletEnabled val="1"/>
        </dgm:presLayoutVars>
      </dgm:prSet>
      <dgm:spPr/>
    </dgm:pt>
    <dgm:pt modelId="{2A7BDC9E-CF37-4E7B-94A5-CBCD08A34A72}" type="pres">
      <dgm:prSet presAssocID="{808A5851-8F02-4359-BE77-DA5FDC8FD221}" presName="circleB" presStyleLbl="node1" presStyleIdx="3" presStyleCnt="5"/>
      <dgm:spPr/>
    </dgm:pt>
    <dgm:pt modelId="{B866B453-9924-46A2-9F96-9110D40AA8D0}" type="pres">
      <dgm:prSet presAssocID="{808A5851-8F02-4359-BE77-DA5FDC8FD221}" presName="spaceB" presStyleCnt="0"/>
      <dgm:spPr/>
    </dgm:pt>
    <dgm:pt modelId="{AACDA909-FE1D-4093-8642-4E669DB002A5}" type="pres">
      <dgm:prSet presAssocID="{CC6D4562-CB16-4CF8-A00D-2545B3821AFA}" presName="space" presStyleCnt="0"/>
      <dgm:spPr/>
    </dgm:pt>
    <dgm:pt modelId="{D3F55944-1A4A-4DA0-91CF-2CD865200F76}" type="pres">
      <dgm:prSet presAssocID="{E572DF4D-E7E6-489C-A6C9-E01E80DA1CC4}" presName="compositeA" presStyleCnt="0"/>
      <dgm:spPr/>
    </dgm:pt>
    <dgm:pt modelId="{A7D6A122-05FE-4636-8B91-BF749DC20E81}" type="pres">
      <dgm:prSet presAssocID="{E572DF4D-E7E6-489C-A6C9-E01E80DA1CC4}" presName="textA" presStyleLbl="revTx" presStyleIdx="4" presStyleCnt="5" custScaleX="576754">
        <dgm:presLayoutVars>
          <dgm:bulletEnabled val="1"/>
        </dgm:presLayoutVars>
      </dgm:prSet>
      <dgm:spPr/>
    </dgm:pt>
    <dgm:pt modelId="{D0DF07A9-A514-47A2-9547-7B00BEB9C2A0}" type="pres">
      <dgm:prSet presAssocID="{E572DF4D-E7E6-489C-A6C9-E01E80DA1CC4}" presName="circleA" presStyleLbl="node1" presStyleIdx="4" presStyleCnt="5"/>
      <dgm:spPr/>
    </dgm:pt>
    <dgm:pt modelId="{F7455404-9E26-4991-AA7D-F9172B6C1C5F}" type="pres">
      <dgm:prSet presAssocID="{E572DF4D-E7E6-489C-A6C9-E01E80DA1CC4}" presName="spaceA" presStyleCnt="0"/>
      <dgm:spPr/>
    </dgm:pt>
  </dgm:ptLst>
  <dgm:cxnLst>
    <dgm:cxn modelId="{C70ED3A8-1269-448F-8E1C-C48611C06FD2}" srcId="{0C164D8D-079F-482E-BA6E-99BBDFBE6934}" destId="{0FA65217-886B-4DCD-A6E6-2DA0E74BA5C2}" srcOrd="0" destOrd="0" parTransId="{B93F8D29-BAAE-413C-9AAF-3ED7E8424DD3}" sibTransId="{AB3C2AEA-F3B1-4BF0-8700-FB7FAEB29C78}"/>
    <dgm:cxn modelId="{CFA3B365-62A1-4B28-AB58-9BB52A15DA24}" srcId="{0C164D8D-079F-482E-BA6E-99BBDFBE6934}" destId="{D0B69B2C-83B1-4C19-A7AD-1DAC220291AF}" srcOrd="1" destOrd="0" parTransId="{B0AD519E-8F99-458D-AE99-95F5ACF22C81}" sibTransId="{3189917F-6899-4A6F-848F-71B498AE77ED}"/>
    <dgm:cxn modelId="{05DEDBFD-1D8E-497D-A5D7-D6234B37A44E}" srcId="{0C164D8D-079F-482E-BA6E-99BBDFBE6934}" destId="{2BB82114-A7C2-4910-B4CF-B7DA501BC67E}" srcOrd="2" destOrd="0" parTransId="{5A6492AD-8801-49BE-9ABF-42BECCA88E22}" sibTransId="{B983C44A-A52B-410E-A93D-B4A24DA9C580}"/>
    <dgm:cxn modelId="{88B11E7E-FC46-4325-AF59-14B343EC9734}" srcId="{0C164D8D-079F-482E-BA6E-99BBDFBE6934}" destId="{808A5851-8F02-4359-BE77-DA5FDC8FD221}" srcOrd="3" destOrd="0" parTransId="{86BC4718-B15A-4E70-AE72-42448F30BFB0}" sibTransId="{CC6D4562-CB16-4CF8-A00D-2545B3821AFA}"/>
    <dgm:cxn modelId="{9FA1DD87-91F6-49AC-B0D8-066CBC5F375D}" srcId="{0C164D8D-079F-482E-BA6E-99BBDFBE6934}" destId="{E572DF4D-E7E6-489C-A6C9-E01E80DA1CC4}" srcOrd="4" destOrd="0" parTransId="{3AA707C5-F0AE-4527-AC12-6ED62CCF5B43}" sibTransId="{E70F146F-89A2-4977-950F-44AA8C440823}"/>
    <dgm:cxn modelId="{07306740-A741-418E-B330-441FFA2F9319}" type="presOf" srcId="{0C164D8D-079F-482E-BA6E-99BBDFBE6934}" destId="{044C0610-FED1-45E7-828E-9BD2968C62EF}" srcOrd="0" destOrd="0" presId="urn:microsoft.com/office/officeart/2005/8/layout/hProcess11#1"/>
    <dgm:cxn modelId="{C1516D50-6F1B-4C56-911B-9FA18E1D7AB3}" type="presParOf" srcId="{044C0610-FED1-45E7-828E-9BD2968C62EF}" destId="{0285CB20-1BB1-4A68-8BB0-AF0CCDAA189D}" srcOrd="0" destOrd="0" presId="urn:microsoft.com/office/officeart/2005/8/layout/hProcess11#1"/>
    <dgm:cxn modelId="{49B082B5-61CE-44A6-96F2-24ED419D6634}" type="presParOf" srcId="{044C0610-FED1-45E7-828E-9BD2968C62EF}" destId="{B7C039BA-6A57-4EE5-8985-7C7617AD879C}" srcOrd="1" destOrd="0" presId="urn:microsoft.com/office/officeart/2005/8/layout/hProcess11#1"/>
    <dgm:cxn modelId="{F4A0973A-DB12-4356-8FE8-1E880035A479}" type="presParOf" srcId="{B7C039BA-6A57-4EE5-8985-7C7617AD879C}" destId="{5F67485C-858E-4716-A7BA-A3C417AFFB05}" srcOrd="0" destOrd="1" presId="urn:microsoft.com/office/officeart/2005/8/layout/hProcess11#1"/>
    <dgm:cxn modelId="{21BA4C63-7FC2-47D2-BE4B-69CA8E1C4EDE}" type="presParOf" srcId="{5F67485C-858E-4716-A7BA-A3C417AFFB05}" destId="{2C07940B-E82E-4DEA-87B0-65F0822EFEA0}" srcOrd="0" destOrd="0" presId="urn:microsoft.com/office/officeart/2005/8/layout/hProcess11#1"/>
    <dgm:cxn modelId="{9F6101C1-F06C-4FC5-B678-69F453B7AA39}" type="presOf" srcId="{0FA65217-886B-4DCD-A6E6-2DA0E74BA5C2}" destId="{2C07940B-E82E-4DEA-87B0-65F0822EFEA0}" srcOrd="0" destOrd="0" presId="urn:microsoft.com/office/officeart/2005/8/layout/hProcess11#1"/>
    <dgm:cxn modelId="{467262EC-DC1B-4D80-ABEC-C6CB2FABE23E}" type="presParOf" srcId="{5F67485C-858E-4716-A7BA-A3C417AFFB05}" destId="{3BE14DA4-F7B4-45A0-873D-EC434FD75DCD}" srcOrd="1" destOrd="0" presId="urn:microsoft.com/office/officeart/2005/8/layout/hProcess11#1"/>
    <dgm:cxn modelId="{CA39E510-3F1D-4502-9EA4-F7996A0ED70F}" type="presParOf" srcId="{5F67485C-858E-4716-A7BA-A3C417AFFB05}" destId="{22694872-465E-4770-A5D0-A0ECCBEBDAE5}" srcOrd="2" destOrd="0" presId="urn:microsoft.com/office/officeart/2005/8/layout/hProcess11#1"/>
    <dgm:cxn modelId="{72BE4F0C-CAE2-48FC-9679-AF41D57480A7}" type="presParOf" srcId="{B7C039BA-6A57-4EE5-8985-7C7617AD879C}" destId="{4CDF216F-DD49-4CF5-9795-EB5D5B1010D4}" srcOrd="1" destOrd="1" presId="urn:microsoft.com/office/officeart/2005/8/layout/hProcess11#1"/>
    <dgm:cxn modelId="{9177CDA7-4AF5-4745-B344-8D91255FDE79}" type="presParOf" srcId="{B7C039BA-6A57-4EE5-8985-7C7617AD879C}" destId="{8B134E28-232A-4AD2-B55F-8541BF02C535}" srcOrd="2" destOrd="1" presId="urn:microsoft.com/office/officeart/2005/8/layout/hProcess11#1"/>
    <dgm:cxn modelId="{530DBF29-2CB9-427F-A467-3C8423EAF29C}" type="presParOf" srcId="{8B134E28-232A-4AD2-B55F-8541BF02C535}" destId="{0AC636AD-5E54-41C5-9C82-44B914C0C484}" srcOrd="0" destOrd="2" presId="urn:microsoft.com/office/officeart/2005/8/layout/hProcess11#1"/>
    <dgm:cxn modelId="{818B7053-AB14-40D6-A6C9-1F5E716F8C51}" type="presOf" srcId="{D0B69B2C-83B1-4C19-A7AD-1DAC220291AF}" destId="{0AC636AD-5E54-41C5-9C82-44B914C0C484}" srcOrd="0" destOrd="0" presId="urn:microsoft.com/office/officeart/2005/8/layout/hProcess11#1"/>
    <dgm:cxn modelId="{67E73DF5-DD4E-4D4C-B522-D51F9C8C536B}" type="presParOf" srcId="{8B134E28-232A-4AD2-B55F-8541BF02C535}" destId="{CC1B06AD-F0D6-4F02-A204-217DEE9A9AD0}" srcOrd="1" destOrd="2" presId="urn:microsoft.com/office/officeart/2005/8/layout/hProcess11#1"/>
    <dgm:cxn modelId="{8147BFAA-EE30-4DE8-AE57-D634BE8D3543}" type="presParOf" srcId="{8B134E28-232A-4AD2-B55F-8541BF02C535}" destId="{A6B3C7E7-4EF1-48AC-BBBD-D314FC95C836}" srcOrd="2" destOrd="2" presId="urn:microsoft.com/office/officeart/2005/8/layout/hProcess11#1"/>
    <dgm:cxn modelId="{72096A6E-9420-44CB-8825-FEE6D2E26218}" type="presParOf" srcId="{B7C039BA-6A57-4EE5-8985-7C7617AD879C}" destId="{1DD5C36C-B7C7-4406-9F16-03BEE1E70025}" srcOrd="3" destOrd="1" presId="urn:microsoft.com/office/officeart/2005/8/layout/hProcess11#1"/>
    <dgm:cxn modelId="{2755A0B8-16C0-49B7-AD97-F7E07A3AE955}" type="presParOf" srcId="{B7C039BA-6A57-4EE5-8985-7C7617AD879C}" destId="{3AE65EA3-42A6-4AE1-9509-0E7B907C5352}" srcOrd="4" destOrd="1" presId="urn:microsoft.com/office/officeart/2005/8/layout/hProcess11#1"/>
    <dgm:cxn modelId="{ED3BC064-7D12-4C3F-A23C-F9AC471C1849}" type="presParOf" srcId="{3AE65EA3-42A6-4AE1-9509-0E7B907C5352}" destId="{DDC02554-EC68-42F0-8AA3-F1D344A22398}" srcOrd="0" destOrd="4" presId="urn:microsoft.com/office/officeart/2005/8/layout/hProcess11#1"/>
    <dgm:cxn modelId="{C13C3185-4613-45D3-B41E-700CB5D98A00}" type="presOf" srcId="{2BB82114-A7C2-4910-B4CF-B7DA501BC67E}" destId="{DDC02554-EC68-42F0-8AA3-F1D344A22398}" srcOrd="0" destOrd="0" presId="urn:microsoft.com/office/officeart/2005/8/layout/hProcess11#1"/>
    <dgm:cxn modelId="{6156345E-EA32-424E-BB8E-8C76B320B12F}" type="presParOf" srcId="{3AE65EA3-42A6-4AE1-9509-0E7B907C5352}" destId="{3D42F880-8C5C-4958-802D-0D8D063E0417}" srcOrd="1" destOrd="4" presId="urn:microsoft.com/office/officeart/2005/8/layout/hProcess11#1"/>
    <dgm:cxn modelId="{9243FFA7-1B22-4ECD-A02A-3FD38DAD042B}" type="presParOf" srcId="{3AE65EA3-42A6-4AE1-9509-0E7B907C5352}" destId="{7391FDBF-FB3F-4C16-BCC5-89BBD1755C2A}" srcOrd="2" destOrd="4" presId="urn:microsoft.com/office/officeart/2005/8/layout/hProcess11#1"/>
    <dgm:cxn modelId="{7966EDC4-D690-488B-AAC3-7EC1C544E538}" type="presParOf" srcId="{B7C039BA-6A57-4EE5-8985-7C7617AD879C}" destId="{73BD217D-1D8D-4A9A-A9AC-963E3CBA87A3}" srcOrd="5" destOrd="1" presId="urn:microsoft.com/office/officeart/2005/8/layout/hProcess11#1"/>
    <dgm:cxn modelId="{641219A3-F8BC-46FD-B503-2DD329AA2A25}" type="presParOf" srcId="{B7C039BA-6A57-4EE5-8985-7C7617AD879C}" destId="{BEF7DDD2-8C62-421A-AD0B-FE6849A4E3A6}" srcOrd="6" destOrd="1" presId="urn:microsoft.com/office/officeart/2005/8/layout/hProcess11#1"/>
    <dgm:cxn modelId="{E028B5A1-7C7E-4D85-A29E-C3371AD790D5}" type="presParOf" srcId="{BEF7DDD2-8C62-421A-AD0B-FE6849A4E3A6}" destId="{7F05C161-0611-4139-8328-F607D4C0D1D2}" srcOrd="0" destOrd="6" presId="urn:microsoft.com/office/officeart/2005/8/layout/hProcess11#1"/>
    <dgm:cxn modelId="{D8A0370A-6DD6-43D7-82B0-8DE139C2DD34}" type="presOf" srcId="{808A5851-8F02-4359-BE77-DA5FDC8FD221}" destId="{7F05C161-0611-4139-8328-F607D4C0D1D2}" srcOrd="0" destOrd="0" presId="urn:microsoft.com/office/officeart/2005/8/layout/hProcess11#1"/>
    <dgm:cxn modelId="{CBD8CB58-4867-4C67-94AC-DF45C71D31DD}" type="presParOf" srcId="{BEF7DDD2-8C62-421A-AD0B-FE6849A4E3A6}" destId="{2A7BDC9E-CF37-4E7B-94A5-CBCD08A34A72}" srcOrd="1" destOrd="6" presId="urn:microsoft.com/office/officeart/2005/8/layout/hProcess11#1"/>
    <dgm:cxn modelId="{6318E465-F660-4895-86A3-FBCD99539432}" type="presParOf" srcId="{BEF7DDD2-8C62-421A-AD0B-FE6849A4E3A6}" destId="{B866B453-9924-46A2-9F96-9110D40AA8D0}" srcOrd="2" destOrd="6" presId="urn:microsoft.com/office/officeart/2005/8/layout/hProcess11#1"/>
    <dgm:cxn modelId="{F286D87A-DA68-4376-90E4-0243FF55B81F}" type="presParOf" srcId="{B7C039BA-6A57-4EE5-8985-7C7617AD879C}" destId="{AACDA909-FE1D-4093-8642-4E669DB002A5}" srcOrd="7" destOrd="1" presId="urn:microsoft.com/office/officeart/2005/8/layout/hProcess11#1"/>
    <dgm:cxn modelId="{7E8172B8-E042-4545-A319-31BC151D199C}" type="presParOf" srcId="{B7C039BA-6A57-4EE5-8985-7C7617AD879C}" destId="{D3F55944-1A4A-4DA0-91CF-2CD865200F76}" srcOrd="8" destOrd="1" presId="urn:microsoft.com/office/officeart/2005/8/layout/hProcess11#1"/>
    <dgm:cxn modelId="{79F49EAC-F865-49D4-A28D-0136A1230CCC}" type="presParOf" srcId="{D3F55944-1A4A-4DA0-91CF-2CD865200F76}" destId="{A7D6A122-05FE-4636-8B91-BF749DC20E81}" srcOrd="0" destOrd="8" presId="urn:microsoft.com/office/officeart/2005/8/layout/hProcess11#1"/>
    <dgm:cxn modelId="{A8784F08-E58F-4F96-9BB7-C99027DFB3B2}" type="presOf" srcId="{E572DF4D-E7E6-489C-A6C9-E01E80DA1CC4}" destId="{A7D6A122-05FE-4636-8B91-BF749DC20E81}" srcOrd="0" destOrd="0" presId="urn:microsoft.com/office/officeart/2005/8/layout/hProcess11#1"/>
    <dgm:cxn modelId="{2F34565B-757D-4710-BE4D-8D3E6E479B3D}" type="presParOf" srcId="{D3F55944-1A4A-4DA0-91CF-2CD865200F76}" destId="{D0DF07A9-A514-47A2-9547-7B00BEB9C2A0}" srcOrd="1" destOrd="8" presId="urn:microsoft.com/office/officeart/2005/8/layout/hProcess11#1"/>
    <dgm:cxn modelId="{335C4BB0-90DB-4980-B989-9828025E3ACF}" type="presParOf" srcId="{D3F55944-1A4A-4DA0-91CF-2CD865200F76}" destId="{F7455404-9E26-4991-AA7D-F9172B6C1C5F}" srcOrd="2" destOrd="8" presId="urn:microsoft.com/office/officeart/2005/8/layout/hProcess11#1"/>
  </dgm:cxnLst>
  <dgm:bg/>
  <dgm:whole/>
  <dgm:extLst>
    <a:ext uri="http://schemas.microsoft.com/office/drawing/2008/diagram">
      <dsp:dataModelExt xmlns:dsp="http://schemas.microsoft.com/office/drawing/2008/diagram" relId="rId5"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F5D3C8E6-2400-46D0-943C-CA2E76255388}" type="doc">
      <dgm:prSet loTypeId="urn:microsoft.com/office/officeart/2005/8/layout/cycle4#1" loCatId="matrix" qsTypeId="urn:microsoft.com/office/officeart/2005/8/quickstyle/simple1#3" qsCatId="simple" csTypeId="urn:microsoft.com/office/officeart/2005/8/colors/accent1_2#3" csCatId="accent1" phldr="1"/>
      <dgm:spPr>
        <a:scene3d>
          <a:camera prst="orthographicFront">
            <a:rot lat="0" lon="0" rev="0"/>
          </a:camera>
          <a:lightRig rig="balanced" dir="t">
            <a:rot lat="0" lon="0" rev="8700000"/>
          </a:lightRig>
        </a:scene3d>
      </dgm:spPr>
      <dgm:t>
        <a:bodyPr/>
        <a:lstStyle/>
        <a:p>
          <a:endParaRPr lang="zh-CN" altLang="en-US"/>
        </a:p>
      </dgm:t>
    </dgm:pt>
    <dgm:pt modelId="{93D0DE43-3B63-4A63-825A-0687CEB2434C}" type="pres">
      <dgm:prSet presAssocID="{F5D3C8E6-2400-46D0-943C-CA2E76255388}" presName="cycleMatrixDiagram" presStyleCnt="0">
        <dgm:presLayoutVars>
          <dgm:chMax val="1"/>
          <dgm:dir/>
          <dgm:animLvl val="lvl"/>
          <dgm:resizeHandles val="exact"/>
        </dgm:presLayoutVars>
      </dgm:prSet>
      <dgm:spPr/>
    </dgm:pt>
  </dgm:ptLst>
  <dgm:cxnLst>
    <dgm:cxn modelId="{6879BCFB-DF82-43F5-89CF-10454EB16189}" type="presOf" srcId="{F5D3C8E6-2400-46D0-943C-CA2E76255388}" destId="{93D0DE43-3B63-4A63-825A-0687CEB2434C}" srcOrd="0" destOrd="0" presId="urn:microsoft.com/office/officeart/2005/8/layout/cycle4#1"/>
  </dgm:cxnLst>
  <dgm:bg/>
  <dgm:whole/>
  <dgm:extLst>
    <a:ext uri="http://schemas.microsoft.com/office/drawing/2008/diagram">
      <dsp:dataModelExt xmlns:dsp="http://schemas.microsoft.com/office/drawing/2008/diagram" relId="rId5"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xmlns:r="http://schemas.openxmlformats.org/officeDocument/2006/relationships">
  <dsp:spTree>
    <dsp:nvGrpSpPr>
      <dsp:cNvPr id="2" name="组合 1"/>
      <dsp:cNvGrpSpPr/>
    </dsp:nvGrpSpPr>
    <dsp:grpSpPr>
      <a:xfrm>
        <a:off x="0" y="0"/>
        <a:ext cx="6536028" cy="1477328"/>
        <a:chOff x="0" y="0"/>
        <a:chExt cx="6536028" cy="1477328"/>
      </a:xfrm>
    </dsp:grpSpPr>
    <dsp:sp modelId="{0285CB20-1BB1-4A68-8BB0-AF0CCDAA189D}">
      <dsp:nvSpPr>
        <dsp:cNvPr id="3" name="燕尾形箭头 2"/>
        <dsp:cNvSpPr/>
      </dsp:nvSpPr>
      <dsp:spPr bwMode="white">
        <a:xfrm>
          <a:off x="0" y="443198"/>
          <a:ext cx="6536028" cy="590931"/>
        </a:xfrm>
        <a:prstGeom prst="notchedRightArrow">
          <a:avLst/>
        </a:prstGeom>
      </dsp:spPr>
      <dsp:style>
        <a:lnRef idx="0">
          <a:schemeClr val="accent1"/>
        </a:lnRef>
        <a:fillRef idx="1">
          <a:schemeClr val="accent1">
            <a:tint val="40000"/>
          </a:schemeClr>
        </a:fillRef>
        <a:effectRef idx="0">
          <a:scrgbClr r="0" g="0" b="0"/>
        </a:effectRef>
        <a:fontRef idx="minor"/>
      </dsp:style>
      <dsp:txXfrm>
        <a:off x="0" y="443198"/>
        <a:ext cx="6536028" cy="590931"/>
      </dsp:txXfrm>
    </dsp:sp>
    <dsp:sp modelId="{2C07940B-E82E-4DEA-87B0-65F0822EFEA0}">
      <dsp:nvSpPr>
        <dsp:cNvPr id="4" name="矩形 3"/>
        <dsp:cNvSpPr/>
      </dsp:nvSpPr>
      <dsp:spPr bwMode="white">
        <a:xfrm>
          <a:off x="0" y="0"/>
          <a:ext cx="1131236" cy="590931"/>
        </a:xfrm>
        <a:prstGeom prst="rect">
          <a:avLst/>
        </a:prstGeom>
      </dsp:spPr>
      <dsp:style>
        <a:lnRef idx="0">
          <a:schemeClr val="dk1">
            <a:alpha val="0"/>
          </a:schemeClr>
        </a:lnRef>
        <a:fillRef idx="0">
          <a:schemeClr val="lt1">
            <a:alpha val="0"/>
          </a:schemeClr>
        </a:fillRef>
        <a:effectRef idx="0">
          <a:scrgbClr r="0" g="0" b="0"/>
        </a:effectRef>
        <a:fontRef idx="minor"/>
      </dsp:style>
      <dsp:txBody>
        <a:bodyPr lIns="71120" tIns="71120" rIns="71120" bIns="71120" anchor="b"/>
        <a:lstStyle>
          <a:lvl1pPr algn="ctr">
            <a:defRPr sz="6500"/>
          </a:lvl1pPr>
          <a:lvl2pPr marL="285750" indent="-285750" algn="ctr">
            <a:defRPr sz="5000"/>
          </a:lvl2pPr>
          <a:lvl3pPr marL="571500" indent="-285750" algn="ctr">
            <a:defRPr sz="5000"/>
          </a:lvl3pPr>
          <a:lvl4pPr marL="857250" indent="-285750" algn="ctr">
            <a:defRPr sz="5000"/>
          </a:lvl4pPr>
          <a:lvl5pPr marL="1143000" indent="-285750" algn="ctr">
            <a:defRPr sz="5000"/>
          </a:lvl5pPr>
          <a:lvl6pPr marL="1428750" indent="-285750" algn="ctr">
            <a:defRPr sz="5000"/>
          </a:lvl6pPr>
          <a:lvl7pPr marL="1714500" indent="-285750" algn="ctr">
            <a:defRPr sz="5000"/>
          </a:lvl7pPr>
          <a:lvl8pPr marL="2000250" indent="-285750" algn="ctr">
            <a:defRPr sz="5000"/>
          </a:lvl8pPr>
          <a:lvl9pPr marL="2286000" indent="-285750" algn="ctr">
            <a:defRPr sz="5000"/>
          </a:lvl9pPr>
        </a:lstStyle>
        <a:p>
          <a:pPr lvl="0" indent="406400" algn="l" rtl="0" eaLnBrk="0" fontAlgn="base" hangingPunct="0">
            <a:lnSpc>
              <a:spcPts val="1400"/>
            </a:lnSpc>
            <a:spcBef>
              <a:spcPct val="0"/>
            </a:spcBef>
            <a:spcAft>
              <a:spcPct val="35000"/>
            </a:spcAft>
          </a:pPr>
          <a:r>
            <a:rPr lang="en-US" altLang="zh-CN" sz="1050" kern="1200" dirty="0">
              <a:solidFill>
                <a:srgbClr val="000000"/>
              </a:solidFill>
              <a:latin typeface="仿宋_GB2312" panose="02010609030101010101" pitchFamily="49" charset="-122"/>
              <a:ea typeface="仿宋_GB2312" panose="02010609030101010101" pitchFamily="49" charset="-122"/>
              <a:cs typeface="Arial" panose="020B0604020202020204" pitchFamily="34" charset="0"/>
            </a:rPr>
            <a:t>1.</a:t>
          </a:r>
          <a:r>
            <a:rPr lang="zh-CN" altLang="zh-CN" sz="1050" kern="1200" dirty="0">
              <a:solidFill>
                <a:srgbClr val="000000"/>
              </a:solidFill>
              <a:latin typeface="仿宋_GB2312" panose="02010609030101010101" pitchFamily="49" charset="-122"/>
              <a:ea typeface="仿宋_GB2312" panose="02010609030101010101" pitchFamily="49" charset="-122"/>
              <a:cs typeface="Arial" panose="020B0604020202020204" pitchFamily="34" charset="0"/>
            </a:rPr>
            <a:t>自主购机。</a:t>
          </a:r>
          <a:r>
            <a:rPr lang="zh-CN" sz="1050" kern="1200" dirty="0">
              <a:solidFill>
                <a:schemeClr val="tx1"/>
              </a:solidFill>
              <a:latin typeface="仿宋_GB2312" panose="02010609030101010101" pitchFamily="49" charset="-122"/>
              <a:ea typeface="仿宋_GB2312" panose="02010609030101010101" pitchFamily="49" charset="-122"/>
            </a:rPr>
            <a:t>购机者自主选择购买</a:t>
          </a:r>
          <a:r>
            <a:rPr lang="zh-CN" altLang="zh-CN" sz="1050" kern="1200" dirty="0">
              <a:solidFill>
                <a:srgbClr val="000000"/>
              </a:solidFill>
              <a:latin typeface="仿宋_GB2312" panose="02010609030101010101" pitchFamily="49" charset="-122"/>
              <a:ea typeface="仿宋_GB2312" panose="02010609030101010101" pitchFamily="49" charset="-122"/>
              <a:cs typeface="Arial" panose="020B0604020202020204" pitchFamily="34" charset="0"/>
            </a:rPr>
            <a:t>补贴范围内</a:t>
          </a:r>
          <a:r>
            <a:rPr lang="zh-CN" sz="1050" kern="1200" dirty="0">
              <a:solidFill>
                <a:schemeClr val="tx1"/>
              </a:solidFill>
              <a:latin typeface="仿宋_GB2312" panose="02010609030101010101" pitchFamily="49" charset="-122"/>
              <a:ea typeface="仿宋_GB2312" panose="02010609030101010101" pitchFamily="49" charset="-122"/>
            </a:rPr>
            <a:t>机具，自行与农机产销企业协商确定购机价格与支付方式</a:t>
          </a:r>
          <a:r>
            <a:rPr lang="zh-CN" altLang="en-US" sz="1050" kern="1200" dirty="0">
              <a:solidFill>
                <a:schemeClr val="tx1"/>
              </a:solidFill>
              <a:latin typeface="仿宋_GB2312" panose="02010609030101010101" pitchFamily="49" charset="-122"/>
              <a:ea typeface="仿宋_GB2312" panose="02010609030101010101" pitchFamily="49" charset="-122"/>
            </a:rPr>
            <a:t>，</a:t>
          </a:r>
          <a:r>
            <a:rPr lang="zh-CN" sz="1050" kern="1200" dirty="0">
              <a:solidFill>
                <a:schemeClr val="tx1"/>
              </a:solidFill>
              <a:latin typeface="仿宋_GB2312" panose="02010609030101010101" pitchFamily="49" charset="-122"/>
              <a:ea typeface="仿宋_GB2312" panose="02010609030101010101" pitchFamily="49" charset="-122"/>
            </a:rPr>
            <a:t>购机行为完成后，购机者自主向当地</a:t>
          </a:r>
          <a:r>
            <a:rPr lang="zh-CN" altLang="en-US" sz="1050" kern="1200" dirty="0">
              <a:solidFill>
                <a:schemeClr val="tx1"/>
              </a:solidFill>
              <a:latin typeface="仿宋_GB2312" panose="02010609030101010101" pitchFamily="49" charset="-122"/>
              <a:ea typeface="仿宋_GB2312" panose="02010609030101010101" pitchFamily="49" charset="-122"/>
            </a:rPr>
            <a:t>农机</a:t>
          </a:r>
          <a:r>
            <a:rPr lang="zh-CN" sz="1050" kern="1200" dirty="0">
              <a:solidFill>
                <a:schemeClr val="tx1"/>
              </a:solidFill>
              <a:latin typeface="仿宋_GB2312" panose="02010609030101010101" pitchFamily="49" charset="-122"/>
              <a:ea typeface="仿宋_GB2312" panose="02010609030101010101" pitchFamily="49" charset="-122"/>
            </a:rPr>
            <a:t>部门提出补贴资金申领事项</a:t>
          </a:r>
          <a:r>
            <a:rPr lang="zh-CN" altLang="en-US" sz="1050" kern="1200" dirty="0">
              <a:solidFill>
                <a:srgbClr val="000000"/>
              </a:solidFill>
              <a:latin typeface="仿宋_GB2312" panose="02010609030101010101" pitchFamily="49" charset="-122"/>
              <a:ea typeface="仿宋_GB2312" panose="02010609030101010101" pitchFamily="49" charset="-122"/>
              <a:cs typeface="Arial" panose="020B0604020202020204" pitchFamily="34" charset="0"/>
            </a:rPr>
            <a:t>。</a:t>
          </a:r>
          <a:endParaRPr>
            <a:solidFill>
              <a:schemeClr val="tx1"/>
            </a:solidFill>
          </a:endParaRPr>
        </a:p>
      </dsp:txBody>
      <dsp:txXfrm>
        <a:off x="0" y="0"/>
        <a:ext cx="1131236" cy="590931"/>
      </dsp:txXfrm>
    </dsp:sp>
    <dsp:sp modelId="{3BE14DA4-F7B4-45A0-873D-EC434FD75DCD}">
      <dsp:nvSpPr>
        <dsp:cNvPr id="5" name="椭圆 4"/>
        <dsp:cNvSpPr/>
      </dsp:nvSpPr>
      <dsp:spPr bwMode="white">
        <a:xfrm>
          <a:off x="491751" y="664798"/>
          <a:ext cx="147733" cy="147733"/>
        </a:xfrm>
        <a:prstGeom prst="ellipse">
          <a:avLst/>
        </a:prstGeom>
      </dsp:spPr>
      <dsp:style>
        <a:lnRef idx="2">
          <a:schemeClr val="lt1"/>
        </a:lnRef>
        <a:fillRef idx="1">
          <a:schemeClr val="accent1"/>
        </a:fillRef>
        <a:effectRef idx="0">
          <a:scrgbClr r="0" g="0" b="0"/>
        </a:effectRef>
        <a:fontRef idx="minor">
          <a:schemeClr val="lt1"/>
        </a:fontRef>
      </dsp:style>
      <dsp:txXfrm>
        <a:off x="491751" y="664798"/>
        <a:ext cx="147733" cy="147733"/>
      </dsp:txXfrm>
    </dsp:sp>
    <dsp:sp modelId="{0AC636AD-5E54-41C5-9C82-44B914C0C484}">
      <dsp:nvSpPr>
        <dsp:cNvPr id="6" name="矩形 5"/>
        <dsp:cNvSpPr/>
      </dsp:nvSpPr>
      <dsp:spPr bwMode="white">
        <a:xfrm>
          <a:off x="1187797" y="886397"/>
          <a:ext cx="1131236" cy="590931"/>
        </a:xfrm>
        <a:prstGeom prst="rect">
          <a:avLst/>
        </a:prstGeom>
      </dsp:spPr>
      <dsp:style>
        <a:lnRef idx="0">
          <a:schemeClr val="dk1">
            <a:alpha val="0"/>
          </a:schemeClr>
        </a:lnRef>
        <a:fillRef idx="0">
          <a:schemeClr val="lt1">
            <a:alpha val="0"/>
          </a:schemeClr>
        </a:fillRef>
        <a:effectRef idx="0">
          <a:scrgbClr r="0" g="0" b="0"/>
        </a:effectRef>
        <a:fontRef idx="minor"/>
      </dsp:style>
      <dsp:txBody>
        <a:bodyPr vert="horz" wrap="square" lIns="71120" tIns="71120" rIns="71120" bIns="71120" anchor="t"/>
        <a:lstStyle>
          <a:lvl1pPr algn="ctr">
            <a:defRPr sz="6500"/>
          </a:lvl1pPr>
          <a:lvl2pPr marL="285750" indent="-285750" algn="ctr">
            <a:defRPr sz="5000"/>
          </a:lvl2pPr>
          <a:lvl3pPr marL="571500" indent="-285750" algn="ctr">
            <a:defRPr sz="5000"/>
          </a:lvl3pPr>
          <a:lvl4pPr marL="857250" indent="-285750" algn="ctr">
            <a:defRPr sz="5000"/>
          </a:lvl4pPr>
          <a:lvl5pPr marL="1143000" indent="-285750" algn="ctr">
            <a:defRPr sz="5000"/>
          </a:lvl5pPr>
          <a:lvl6pPr marL="1428750" indent="-285750" algn="ctr">
            <a:defRPr sz="5000"/>
          </a:lvl6pPr>
          <a:lvl7pPr marL="1714500" indent="-285750" algn="ctr">
            <a:defRPr sz="5000"/>
          </a:lvl7pPr>
          <a:lvl8pPr marL="2000250" indent="-285750" algn="ctr">
            <a:defRPr sz="5000"/>
          </a:lvl8pPr>
          <a:lvl9pPr marL="2286000" indent="-285750" algn="ctr">
            <a:defRPr sz="5000"/>
          </a:lvl9pPr>
        </a:lstStyle>
        <a:p>
          <a:pPr lvl="0" algn="l" rtl="0">
            <a:lnSpc>
              <a:spcPct val="100000"/>
            </a:lnSpc>
            <a:spcBef>
              <a:spcPct val="0"/>
            </a:spcBef>
            <a:spcAft>
              <a:spcPct val="35000"/>
            </a:spcAft>
          </a:pPr>
          <a:r>
            <a:rPr lang="en-US" altLang="zh-CN" sz="1050" dirty="0">
              <a:solidFill>
                <a:srgbClr val="000000"/>
              </a:solidFill>
              <a:effectLst/>
              <a:latin typeface="仿宋_GB2312" panose="02010609030101010101" pitchFamily="49" charset="-122"/>
              <a:ea typeface="等线" panose="02010600030101010101" pitchFamily="2" charset="-122"/>
              <a:cs typeface="Arial" panose="020B0604020202020204" pitchFamily="34" charset="0"/>
            </a:rPr>
            <a:t>2.</a:t>
          </a:r>
          <a:r>
            <a:rPr lang="zh-CN" altLang="zh-CN" sz="1050" dirty="0">
              <a:solidFill>
                <a:srgbClr val="000000"/>
              </a:solidFill>
              <a:effectLst/>
              <a:latin typeface="等线" panose="02010600030101010101" pitchFamily="2" charset="-122"/>
              <a:ea typeface="仿宋_GB2312" panose="02010609030101010101" pitchFamily="49" charset="-122"/>
              <a:cs typeface="Arial" panose="020B0604020202020204" pitchFamily="34" charset="0"/>
            </a:rPr>
            <a:t>申办补贴。购机者携机具到</a:t>
          </a:r>
          <a:r>
            <a:rPr lang="zh-CN" altLang="en-US" sz="1050" dirty="0">
              <a:solidFill>
                <a:srgbClr val="000000"/>
              </a:solidFill>
              <a:effectLst/>
              <a:latin typeface="等线" panose="02010600030101010101" pitchFamily="2" charset="-122"/>
              <a:ea typeface="仿宋_GB2312" panose="02010609030101010101" pitchFamily="49" charset="-122"/>
              <a:cs typeface="Arial" panose="020B0604020202020204" pitchFamily="34" charset="0"/>
            </a:rPr>
            <a:t>农机部门</a:t>
          </a:r>
          <a:r>
            <a:rPr lang="zh-CN" altLang="zh-CN" sz="1050" dirty="0">
              <a:solidFill>
                <a:srgbClr val="000000"/>
              </a:solidFill>
              <a:effectLst/>
              <a:latin typeface="等线" panose="02010600030101010101" pitchFamily="2" charset="-122"/>
              <a:ea typeface="仿宋_GB2312" panose="02010609030101010101" pitchFamily="49" charset="-122"/>
              <a:cs typeface="Arial" panose="020B0604020202020204" pitchFamily="34" charset="0"/>
            </a:rPr>
            <a:t>报名申请办理补贴，按规定要求提交相关审核材料</a:t>
          </a:r>
          <a:r>
            <a:rPr lang="zh-CN" altLang="zh-CN" sz="1050" dirty="0">
              <a:solidFill>
                <a:srgbClr val="000000"/>
              </a:solidFill>
              <a:effectLst/>
              <a:latin typeface="等线" panose="02010600030101010101" pitchFamily="2" charset="-122"/>
              <a:ea typeface="仿宋_GB2312" panose="02010609030101010101" pitchFamily="49" charset="-122"/>
              <a:cs typeface="Arial" panose="020B0604020202020204" pitchFamily="34" charset="0"/>
            </a:rPr>
            <a:t>。（拖拉机免申请核验）</a:t>
          </a:r>
          <a:endParaRPr lang="zh-CN" altLang="en-US" sz="1050" b="1" dirty="0">
            <a:solidFill>
              <a:schemeClr val="tx1"/>
            </a:solidFill>
            <a:effectLst/>
          </a:endParaRPr>
        </a:p>
      </dsp:txBody>
      <dsp:txXfrm>
        <a:off x="1187797" y="886397"/>
        <a:ext cx="1131236" cy="590931"/>
      </dsp:txXfrm>
    </dsp:sp>
    <dsp:sp modelId="{CC1B06AD-F0D6-4F02-A204-217DEE9A9AD0}">
      <dsp:nvSpPr>
        <dsp:cNvPr id="7" name="椭圆 6"/>
        <dsp:cNvSpPr/>
      </dsp:nvSpPr>
      <dsp:spPr bwMode="white">
        <a:xfrm>
          <a:off x="1679549" y="664798"/>
          <a:ext cx="147733" cy="147733"/>
        </a:xfrm>
        <a:prstGeom prst="ellipse">
          <a:avLst/>
        </a:prstGeom>
      </dsp:spPr>
      <dsp:style>
        <a:lnRef idx="2">
          <a:schemeClr val="lt1"/>
        </a:lnRef>
        <a:fillRef idx="1">
          <a:schemeClr val="accent1"/>
        </a:fillRef>
        <a:effectRef idx="0">
          <a:scrgbClr r="0" g="0" b="0"/>
        </a:effectRef>
        <a:fontRef idx="minor">
          <a:schemeClr val="lt1"/>
        </a:fontRef>
      </dsp:style>
      <dsp:txXfrm>
        <a:off x="1679549" y="664798"/>
        <a:ext cx="147733" cy="147733"/>
      </dsp:txXfrm>
    </dsp:sp>
    <dsp:sp modelId="{DDC02554-EC68-42F0-8AA3-F1D344A22398}">
      <dsp:nvSpPr>
        <dsp:cNvPr id="8" name="矩形 7"/>
        <dsp:cNvSpPr/>
      </dsp:nvSpPr>
      <dsp:spPr bwMode="white">
        <a:xfrm>
          <a:off x="2375595" y="0"/>
          <a:ext cx="1131236" cy="590931"/>
        </a:xfrm>
        <a:prstGeom prst="rect">
          <a:avLst/>
        </a:prstGeom>
      </dsp:spPr>
      <dsp:style>
        <a:lnRef idx="0">
          <a:schemeClr val="dk1">
            <a:alpha val="0"/>
          </a:schemeClr>
        </a:lnRef>
        <a:fillRef idx="0">
          <a:schemeClr val="lt1">
            <a:alpha val="0"/>
          </a:schemeClr>
        </a:fillRef>
        <a:effectRef idx="0">
          <a:scrgbClr r="0" g="0" b="0"/>
        </a:effectRef>
        <a:fontRef idx="minor"/>
      </dsp:style>
      <dsp:txBody>
        <a:bodyPr vert="horz" wrap="square" lIns="71120" tIns="71120" rIns="71120" bIns="71120" anchor="b"/>
        <a:lstStyle>
          <a:lvl1pPr algn="ctr">
            <a:defRPr sz="6500"/>
          </a:lvl1pPr>
          <a:lvl2pPr marL="285750" indent="-285750" algn="ctr">
            <a:defRPr sz="5000"/>
          </a:lvl2pPr>
          <a:lvl3pPr marL="571500" indent="-285750" algn="ctr">
            <a:defRPr sz="5000"/>
          </a:lvl3pPr>
          <a:lvl4pPr marL="857250" indent="-285750" algn="ctr">
            <a:defRPr sz="5000"/>
          </a:lvl4pPr>
          <a:lvl5pPr marL="1143000" indent="-285750" algn="ctr">
            <a:defRPr sz="5000"/>
          </a:lvl5pPr>
          <a:lvl6pPr marL="1428750" indent="-285750" algn="ctr">
            <a:defRPr sz="5000"/>
          </a:lvl6pPr>
          <a:lvl7pPr marL="1714500" indent="-285750" algn="ctr">
            <a:defRPr sz="5000"/>
          </a:lvl7pPr>
          <a:lvl8pPr marL="2000250" indent="-285750" algn="ctr">
            <a:defRPr sz="5000"/>
          </a:lvl8pPr>
          <a:lvl9pPr marL="2286000" indent="-285750" algn="ctr">
            <a:defRPr sz="5000"/>
          </a:lvl9pPr>
        </a:lstStyle>
        <a:p>
          <a:pPr lvl="0" algn="l" rtl="0">
            <a:lnSpc>
              <a:spcPct val="100000"/>
            </a:lnSpc>
            <a:spcBef>
              <a:spcPct val="0"/>
            </a:spcBef>
            <a:spcAft>
              <a:spcPct val="35000"/>
            </a:spcAft>
          </a:pPr>
          <a:r>
            <a:rPr lang="en-US" altLang="zh-CN" sz="1050" dirty="0">
              <a:solidFill>
                <a:srgbClr val="000000"/>
              </a:solidFill>
              <a:effectLst/>
              <a:latin typeface="仿宋_GB2312" panose="02010609030101010101" pitchFamily="49" charset="-122"/>
              <a:ea typeface="仿宋_GB2312" panose="02010609030101010101" pitchFamily="49" charset="-122"/>
              <a:cs typeface="Arial" panose="020B0604020202020204" pitchFamily="34" charset="0"/>
            </a:rPr>
            <a:t>3.</a:t>
          </a:r>
          <a:r>
            <a:rPr lang="zh-CN" altLang="zh-CN" sz="1050" dirty="0">
              <a:solidFill>
                <a:srgbClr val="000000"/>
              </a:solidFill>
              <a:effectLst/>
              <a:latin typeface="仿宋_GB2312" panose="02010609030101010101" pitchFamily="49" charset="-122"/>
              <a:ea typeface="仿宋_GB2312" panose="02010609030101010101" pitchFamily="49" charset="-122"/>
              <a:cs typeface="Arial" panose="020B0604020202020204" pitchFamily="34" charset="0"/>
            </a:rPr>
            <a:t>受理申请。</a:t>
          </a:r>
          <a:r>
            <a:rPr lang="zh-CN" altLang="en-US" sz="1050" dirty="0">
              <a:solidFill>
                <a:srgbClr val="000000"/>
              </a:solidFill>
              <a:effectLst/>
              <a:latin typeface="仿宋_GB2312" panose="02010609030101010101" pitchFamily="49" charset="-122"/>
              <a:ea typeface="仿宋_GB2312" panose="02010609030101010101" pitchFamily="49" charset="-122"/>
              <a:cs typeface="Arial" panose="020B0604020202020204" pitchFamily="34" charset="0"/>
            </a:rPr>
            <a:t>农机部门</a:t>
          </a:r>
          <a:r>
            <a:rPr lang="zh-CN" altLang="zh-CN" sz="1050" dirty="0">
              <a:solidFill>
                <a:srgbClr val="000000"/>
              </a:solidFill>
              <a:effectLst/>
              <a:latin typeface="仿宋_GB2312" panose="02010609030101010101" pitchFamily="49" charset="-122"/>
              <a:ea typeface="仿宋_GB2312" panose="02010609030101010101" pitchFamily="49" charset="-122"/>
              <a:cs typeface="Arial" panose="020B0604020202020204" pitchFamily="34" charset="0"/>
            </a:rPr>
            <a:t>按照申请的先后顺序受理申请，现场对申请材料、机具进行审核与核验，留存相关材料，录入补贴</a:t>
          </a:r>
          <a:r>
            <a:rPr lang="zh-CN" altLang="en-US" sz="1050" dirty="0">
              <a:solidFill>
                <a:srgbClr val="000000"/>
              </a:solidFill>
              <a:effectLst/>
              <a:latin typeface="仿宋_GB2312" panose="02010609030101010101" pitchFamily="49" charset="-122"/>
              <a:ea typeface="仿宋_GB2312" panose="02010609030101010101" pitchFamily="49" charset="-122"/>
              <a:cs typeface="Arial" panose="020B0604020202020204" pitchFamily="34" charset="0"/>
            </a:rPr>
            <a:t>系统相关</a:t>
          </a:r>
          <a:r>
            <a:rPr lang="zh-CN" altLang="zh-CN" sz="1050" dirty="0">
              <a:solidFill>
                <a:srgbClr val="000000"/>
              </a:solidFill>
              <a:effectLst/>
              <a:latin typeface="仿宋_GB2312" panose="02010609030101010101" pitchFamily="49" charset="-122"/>
              <a:ea typeface="仿宋_GB2312" panose="02010609030101010101" pitchFamily="49" charset="-122"/>
              <a:cs typeface="Arial" panose="020B0604020202020204" pitchFamily="34" charset="0"/>
            </a:rPr>
            <a:t>信息</a:t>
          </a:r>
          <a:r>
            <a:rPr lang="zh-CN" altLang="en-US" sz="1050" dirty="0">
              <a:solidFill>
                <a:srgbClr val="000000"/>
              </a:solidFill>
              <a:effectLst/>
              <a:latin typeface="仿宋_GB2312" panose="02010609030101010101" pitchFamily="49" charset="-122"/>
              <a:ea typeface="仿宋_GB2312" panose="02010609030101010101" pitchFamily="49" charset="-122"/>
              <a:cs typeface="Arial" panose="020B0604020202020204" pitchFamily="34" charset="0"/>
            </a:rPr>
            <a:t>。</a:t>
          </a:r>
          <a:endParaRPr lang="zh-CN" altLang="en-US" sz="1050" b="1" dirty="0">
            <a:solidFill>
              <a:schemeClr val="tx1"/>
            </a:solidFill>
            <a:effectLst/>
            <a:latin typeface="仿宋_GB2312" panose="02010609030101010101" pitchFamily="49" charset="-122"/>
            <a:ea typeface="仿宋_GB2312" panose="02010609030101010101" pitchFamily="49" charset="-122"/>
          </a:endParaRPr>
        </a:p>
      </dsp:txBody>
      <dsp:txXfrm>
        <a:off x="2375595" y="0"/>
        <a:ext cx="1131236" cy="590931"/>
      </dsp:txXfrm>
    </dsp:sp>
    <dsp:sp modelId="{3D42F880-8C5C-4958-802D-0D8D063E0417}">
      <dsp:nvSpPr>
        <dsp:cNvPr id="9" name="椭圆 8"/>
        <dsp:cNvSpPr/>
      </dsp:nvSpPr>
      <dsp:spPr bwMode="white">
        <a:xfrm>
          <a:off x="2867346" y="664798"/>
          <a:ext cx="147733" cy="147733"/>
        </a:xfrm>
        <a:prstGeom prst="ellipse">
          <a:avLst/>
        </a:prstGeom>
      </dsp:spPr>
      <dsp:style>
        <a:lnRef idx="2">
          <a:schemeClr val="lt1"/>
        </a:lnRef>
        <a:fillRef idx="1">
          <a:schemeClr val="accent1"/>
        </a:fillRef>
        <a:effectRef idx="0">
          <a:scrgbClr r="0" g="0" b="0"/>
        </a:effectRef>
        <a:fontRef idx="minor">
          <a:schemeClr val="lt1"/>
        </a:fontRef>
      </dsp:style>
      <dsp:txXfrm>
        <a:off x="2867346" y="664798"/>
        <a:ext cx="147733" cy="147733"/>
      </dsp:txXfrm>
    </dsp:sp>
    <dsp:sp modelId="{7F05C161-0611-4139-8328-F607D4C0D1D2}">
      <dsp:nvSpPr>
        <dsp:cNvPr id="10" name="矩形 9"/>
        <dsp:cNvSpPr/>
      </dsp:nvSpPr>
      <dsp:spPr bwMode="white">
        <a:xfrm>
          <a:off x="3563392" y="886397"/>
          <a:ext cx="1131236" cy="590931"/>
        </a:xfrm>
        <a:prstGeom prst="rect">
          <a:avLst/>
        </a:prstGeom>
      </dsp:spPr>
      <dsp:style>
        <a:lnRef idx="0">
          <a:schemeClr val="dk1">
            <a:alpha val="0"/>
          </a:schemeClr>
        </a:lnRef>
        <a:fillRef idx="0">
          <a:schemeClr val="lt1">
            <a:alpha val="0"/>
          </a:schemeClr>
        </a:fillRef>
        <a:effectRef idx="0">
          <a:scrgbClr r="0" g="0" b="0"/>
        </a:effectRef>
        <a:fontRef idx="minor"/>
      </dsp:style>
      <dsp:txBody>
        <a:bodyPr vert="horz" wrap="square" lIns="71120" tIns="71120" rIns="71120" bIns="71120" anchor="t"/>
        <a:lstStyle>
          <a:lvl1pPr algn="ctr">
            <a:defRPr sz="6500"/>
          </a:lvl1pPr>
          <a:lvl2pPr marL="285750" indent="-285750" algn="ctr">
            <a:defRPr sz="5000"/>
          </a:lvl2pPr>
          <a:lvl3pPr marL="571500" indent="-285750" algn="ctr">
            <a:defRPr sz="5000"/>
          </a:lvl3pPr>
          <a:lvl4pPr marL="857250" indent="-285750" algn="ctr">
            <a:defRPr sz="5000"/>
          </a:lvl4pPr>
          <a:lvl5pPr marL="1143000" indent="-285750" algn="ctr">
            <a:defRPr sz="5000"/>
          </a:lvl5pPr>
          <a:lvl6pPr marL="1428750" indent="-285750" algn="ctr">
            <a:defRPr sz="5000"/>
          </a:lvl6pPr>
          <a:lvl7pPr marL="1714500" indent="-285750" algn="ctr">
            <a:defRPr sz="5000"/>
          </a:lvl7pPr>
          <a:lvl8pPr marL="2000250" indent="-285750" algn="ctr">
            <a:defRPr sz="5000"/>
          </a:lvl8pPr>
          <a:lvl9pPr marL="2286000" indent="-285750" algn="ctr">
            <a:defRPr sz="5000"/>
          </a:lvl9pPr>
        </a:lstStyle>
        <a:p>
          <a:pPr lvl="0" algn="l" rtl="0">
            <a:lnSpc>
              <a:spcPct val="100000"/>
            </a:lnSpc>
            <a:spcBef>
              <a:spcPct val="0"/>
            </a:spcBef>
            <a:spcAft>
              <a:spcPct val="35000"/>
            </a:spcAft>
          </a:pPr>
          <a:r>
            <a:rPr lang="en-US" altLang="zh-CN" sz="1050" dirty="0">
              <a:solidFill>
                <a:srgbClr val="000000"/>
              </a:solidFill>
              <a:effectLst/>
              <a:latin typeface="仿宋_GB2312" panose="02010609030101010101" pitchFamily="49" charset="-122"/>
              <a:ea typeface="等线" panose="02010600030101010101" pitchFamily="2" charset="-122"/>
              <a:cs typeface="Arial" panose="020B0604020202020204" pitchFamily="34" charset="0"/>
              <a:sym typeface="+mn-ea"/>
            </a:rPr>
            <a:t>4</a:t>
          </a:r>
          <a:r>
            <a:rPr lang="en-US" altLang="zh-CN" sz="1050" dirty="0">
              <a:solidFill>
                <a:srgbClr val="000000"/>
              </a:solidFill>
              <a:effectLst/>
              <a:latin typeface="仿宋_GB2312" panose="02010609030101010101" pitchFamily="49" charset="-122"/>
              <a:ea typeface="等线" panose="02010600030101010101" pitchFamily="2" charset="-122"/>
              <a:cs typeface="Arial" panose="020B0604020202020204" pitchFamily="34" charset="0"/>
              <a:sym typeface="+mn-ea"/>
            </a:rPr>
            <a:t>.</a:t>
          </a:r>
          <a:r>
            <a:rPr lang="zh-CN" altLang="zh-CN" sz="1050" dirty="0">
              <a:solidFill>
                <a:srgbClr val="000000"/>
              </a:solidFill>
              <a:effectLst/>
              <a:latin typeface="等线" panose="02010600030101010101" pitchFamily="2" charset="-122"/>
              <a:ea typeface="仿宋_GB2312" panose="02010609030101010101" pitchFamily="49" charset="-122"/>
              <a:cs typeface="Arial" panose="020B0604020202020204" pitchFamily="34" charset="0"/>
              <a:sym typeface="+mn-ea"/>
            </a:rPr>
            <a:t>公示信息。农机</a:t>
          </a:r>
          <a:r>
            <a:rPr lang="zh-CN" altLang="en-US" sz="1050" dirty="0">
              <a:solidFill>
                <a:srgbClr val="000000"/>
              </a:solidFill>
              <a:effectLst/>
              <a:latin typeface="等线" panose="02010600030101010101" pitchFamily="2" charset="-122"/>
              <a:ea typeface="仿宋_GB2312" panose="02010609030101010101" pitchFamily="49" charset="-122"/>
              <a:cs typeface="Arial" panose="020B0604020202020204" pitchFamily="34" charset="0"/>
              <a:sym typeface="+mn-ea"/>
            </a:rPr>
            <a:t>部门</a:t>
          </a:r>
          <a:r>
            <a:rPr lang="zh-CN" altLang="zh-CN" sz="1050" dirty="0">
              <a:solidFill>
                <a:srgbClr val="000000"/>
              </a:solidFill>
              <a:effectLst/>
              <a:latin typeface="等线" panose="02010600030101010101" pitchFamily="2" charset="-122"/>
              <a:ea typeface="仿宋_GB2312" panose="02010609030101010101" pitchFamily="49" charset="-122"/>
              <a:cs typeface="Arial" panose="020B0604020202020204" pitchFamily="34" charset="0"/>
              <a:sym typeface="+mn-ea"/>
            </a:rPr>
            <a:t>按要求进行</a:t>
          </a:r>
          <a:r>
            <a:rPr lang="zh-CN" altLang="en-US" sz="1050" dirty="0">
              <a:solidFill>
                <a:srgbClr val="000000"/>
              </a:solidFill>
              <a:effectLst/>
              <a:latin typeface="等线" panose="02010600030101010101" pitchFamily="2" charset="-122"/>
              <a:ea typeface="仿宋_GB2312" panose="02010609030101010101" pitchFamily="49" charset="-122"/>
              <a:cs typeface="Arial" panose="020B0604020202020204" pitchFamily="34" charset="0"/>
              <a:sym typeface="+mn-ea"/>
            </a:rPr>
            <a:t>享受</a:t>
          </a:r>
          <a:r>
            <a:rPr lang="zh-CN" altLang="zh-CN" sz="1050" dirty="0">
              <a:solidFill>
                <a:srgbClr val="000000"/>
              </a:solidFill>
              <a:effectLst/>
              <a:latin typeface="等线" panose="02010600030101010101" pitchFamily="2" charset="-122"/>
              <a:ea typeface="仿宋_GB2312" panose="02010609030101010101" pitchFamily="49" charset="-122"/>
              <a:cs typeface="Arial" panose="020B0604020202020204" pitchFamily="34" charset="0"/>
              <a:sym typeface="+mn-ea"/>
            </a:rPr>
            <a:t>补贴</a:t>
          </a:r>
          <a:r>
            <a:rPr lang="zh-CN" altLang="en-US" sz="1050" dirty="0">
              <a:solidFill>
                <a:srgbClr val="000000"/>
              </a:solidFill>
              <a:effectLst/>
              <a:latin typeface="等线" panose="02010600030101010101" pitchFamily="2" charset="-122"/>
              <a:ea typeface="仿宋_GB2312" panose="02010609030101010101" pitchFamily="49" charset="-122"/>
              <a:cs typeface="Arial" panose="020B0604020202020204" pitchFamily="34" charset="0"/>
              <a:sym typeface="+mn-ea"/>
            </a:rPr>
            <a:t>者</a:t>
          </a:r>
          <a:r>
            <a:rPr lang="zh-CN" altLang="zh-CN" sz="1050" dirty="0">
              <a:solidFill>
                <a:srgbClr val="000000"/>
              </a:solidFill>
              <a:effectLst/>
              <a:latin typeface="等线" panose="02010600030101010101" pitchFamily="2" charset="-122"/>
              <a:ea typeface="仿宋_GB2312" panose="02010609030101010101" pitchFamily="49" charset="-122"/>
              <a:cs typeface="Arial" panose="020B0604020202020204" pitchFamily="34" charset="0"/>
              <a:sym typeface="+mn-ea"/>
            </a:rPr>
            <a:t>信息公示，无异议则生效，如有异议经查实后，取消其补贴资格</a:t>
          </a:r>
          <a:r>
            <a:rPr lang="zh-CN" altLang="en-US" sz="1050" dirty="0">
              <a:solidFill>
                <a:srgbClr val="000000"/>
              </a:solidFill>
              <a:effectLst/>
              <a:latin typeface="等线" panose="02010600030101010101" pitchFamily="2" charset="-122"/>
              <a:ea typeface="仿宋_GB2312" panose="02010609030101010101" pitchFamily="49" charset="-122"/>
              <a:cs typeface="Arial" panose="020B0604020202020204" pitchFamily="34" charset="0"/>
              <a:sym typeface="+mn-ea"/>
            </a:rPr>
            <a:t>。</a:t>
          </a:r>
          <a:endParaRPr lang="zh-CN" altLang="en-US" sz="1050" b="1" dirty="0">
            <a:solidFill>
              <a:schemeClr val="tx1"/>
            </a:solidFill>
            <a:effectLst/>
          </a:endParaRPr>
        </a:p>
      </dsp:txBody>
      <dsp:txXfrm>
        <a:off x="3563392" y="886397"/>
        <a:ext cx="1131236" cy="590931"/>
      </dsp:txXfrm>
    </dsp:sp>
    <dsp:sp modelId="{2A7BDC9E-CF37-4E7B-94A5-CBCD08A34A72}">
      <dsp:nvSpPr>
        <dsp:cNvPr id="11" name="椭圆 10"/>
        <dsp:cNvSpPr/>
      </dsp:nvSpPr>
      <dsp:spPr bwMode="white">
        <a:xfrm>
          <a:off x="4055144" y="664798"/>
          <a:ext cx="147733" cy="147733"/>
        </a:xfrm>
        <a:prstGeom prst="ellipse">
          <a:avLst/>
        </a:prstGeom>
      </dsp:spPr>
      <dsp:style>
        <a:lnRef idx="2">
          <a:schemeClr val="lt1"/>
        </a:lnRef>
        <a:fillRef idx="1">
          <a:schemeClr val="accent1"/>
        </a:fillRef>
        <a:effectRef idx="0">
          <a:scrgbClr r="0" g="0" b="0"/>
        </a:effectRef>
        <a:fontRef idx="minor">
          <a:schemeClr val="lt1"/>
        </a:fontRef>
      </dsp:style>
      <dsp:txXfrm>
        <a:off x="4055144" y="664798"/>
        <a:ext cx="147733" cy="147733"/>
      </dsp:txXfrm>
    </dsp:sp>
    <dsp:sp modelId="{A7D6A122-05FE-4636-8B91-BF749DC20E81}">
      <dsp:nvSpPr>
        <dsp:cNvPr id="12" name="矩形 11"/>
        <dsp:cNvSpPr/>
      </dsp:nvSpPr>
      <dsp:spPr bwMode="white">
        <a:xfrm>
          <a:off x="4751190" y="0"/>
          <a:ext cx="1131236" cy="590931"/>
        </a:xfrm>
        <a:prstGeom prst="rect">
          <a:avLst/>
        </a:prstGeom>
      </dsp:spPr>
      <dsp:style>
        <a:lnRef idx="0">
          <a:schemeClr val="dk1">
            <a:alpha val="0"/>
          </a:schemeClr>
        </a:lnRef>
        <a:fillRef idx="0">
          <a:schemeClr val="lt1">
            <a:alpha val="0"/>
          </a:schemeClr>
        </a:fillRef>
        <a:effectRef idx="0">
          <a:scrgbClr r="0" g="0" b="0"/>
        </a:effectRef>
        <a:fontRef idx="minor"/>
      </dsp:style>
      <dsp:txBody>
        <a:bodyPr lIns="71120" tIns="71120" rIns="71120" bIns="71120" anchor="b"/>
        <a:lstStyle>
          <a:lvl1pPr algn="ctr">
            <a:defRPr sz="6500"/>
          </a:lvl1pPr>
          <a:lvl2pPr marL="285750" indent="-285750" algn="ctr">
            <a:defRPr sz="5000"/>
          </a:lvl2pPr>
          <a:lvl3pPr marL="571500" indent="-285750" algn="ctr">
            <a:defRPr sz="5000"/>
          </a:lvl3pPr>
          <a:lvl4pPr marL="857250" indent="-285750" algn="ctr">
            <a:defRPr sz="5000"/>
          </a:lvl4pPr>
          <a:lvl5pPr marL="1143000" indent="-285750" algn="ctr">
            <a:defRPr sz="5000"/>
          </a:lvl5pPr>
          <a:lvl6pPr marL="1428750" indent="-285750" algn="ctr">
            <a:defRPr sz="5000"/>
          </a:lvl6pPr>
          <a:lvl7pPr marL="1714500" indent="-285750" algn="ctr">
            <a:defRPr sz="5000"/>
          </a:lvl7pPr>
          <a:lvl8pPr marL="2000250" indent="-285750" algn="ctr">
            <a:defRPr sz="5000"/>
          </a:lvl8pPr>
          <a:lvl9pPr marL="2286000" indent="-285750" algn="ctr">
            <a:defRPr sz="5000"/>
          </a:lvl9pPr>
        </a:lstStyle>
        <a:p>
          <a:pPr lvl="0" rtl="0">
            <a:lnSpc>
              <a:spcPct val="100000"/>
            </a:lnSpc>
            <a:spcBef>
              <a:spcPct val="0"/>
            </a:spcBef>
            <a:spcAft>
              <a:spcPct val="35000"/>
            </a:spcAft>
            <a:buNone/>
          </a:pPr>
          <a:r>
            <a:rPr sz="1050" dirty="0">
              <a:solidFill>
                <a:srgbClr val="000000"/>
              </a:solidFill>
              <a:effectLst/>
              <a:latin typeface="仿宋_GB2312" panose="02010609030101010101" pitchFamily="49" charset="-122"/>
              <a:ea typeface="仿宋_GB2312" panose="02010609030101010101" pitchFamily="49" charset="-122"/>
              <a:cs typeface="仿宋_GB2312" panose="02010609030101010101" pitchFamily="49" charset="-122"/>
            </a:rPr>
            <a:t>4.重点机具抽查核验。农机部门按照监督检查各项规定及机具核验制度，完成重点机具抽查核验。</a:t>
          </a:r>
          <a:endParaRPr sz="1050" dirty="0">
            <a:solidFill>
              <a:srgbClr val="000000"/>
            </a:solidFill>
            <a:effectLst/>
            <a:latin typeface="仿宋_GB2312" panose="02010609030101010101" pitchFamily="49" charset="-122"/>
            <a:ea typeface="仿宋_GB2312" panose="02010609030101010101" pitchFamily="49" charset="-122"/>
            <a:cs typeface="仿宋_GB2312" panose="02010609030101010101" pitchFamily="49" charset="-122"/>
          </a:endParaRPr>
        </a:p>
      </dsp:txBody>
      <dsp:txXfrm>
        <a:off x="4751190" y="0"/>
        <a:ext cx="1131236" cy="590931"/>
      </dsp:txXfrm>
    </dsp:sp>
    <dsp:sp modelId="{D0DF07A9-A514-47A2-9547-7B00BEB9C2A0}">
      <dsp:nvSpPr>
        <dsp:cNvPr id="13" name="椭圆 12"/>
        <dsp:cNvSpPr/>
      </dsp:nvSpPr>
      <dsp:spPr bwMode="white">
        <a:xfrm>
          <a:off x="5242941" y="664798"/>
          <a:ext cx="147733" cy="147733"/>
        </a:xfrm>
        <a:prstGeom prst="ellipse">
          <a:avLst/>
        </a:prstGeom>
      </dsp:spPr>
      <dsp:style>
        <a:lnRef idx="2">
          <a:schemeClr val="lt1"/>
        </a:lnRef>
        <a:fillRef idx="1">
          <a:schemeClr val="accent1"/>
        </a:fillRef>
        <a:effectRef idx="0">
          <a:scrgbClr r="0" g="0" b="0"/>
        </a:effectRef>
        <a:fontRef idx="minor">
          <a:schemeClr val="lt1"/>
        </a:fontRef>
      </dsp:style>
      <dsp:txXfrm>
        <a:off x="5242941" y="664798"/>
        <a:ext cx="147733" cy="147733"/>
      </dsp:txXfrm>
    </dsp:sp>
  </dsp:spTree>
</dsp:drawing>
</file>

<file path=ppt/diagrams/layout1.xml><?xml version="1.0" encoding="utf-8"?>
<dgm:layoutDef xmlns:dgm="http://schemas.openxmlformats.org/drawingml/2006/diagram" xmlns:a="http://schemas.openxmlformats.org/drawingml/2006/main" uniqueId="urn:microsoft.com/office/officeart/2005/8/layout/hProcess11#1">
  <dgm:title val=""/>
  <dgm:desc val=""/>
  <dgm:catLst>
    <dgm:cat type="process" pri="8000"/>
    <dgm:cat type="convert" pri="14000"/>
  </dgm:catLst>
  <dgm:sampData useDef="1">
    <dgm:dataModel>
      <dgm:ptLst/>
      <dgm:bg/>
      <dgm:whole/>
    </dgm:dataModel>
  </dgm:sampData>
  <dgm:styleData>
    <dgm:dataModel>
      <dgm:ptLst>
        <dgm:pt modelId="0" type="doc">
          <dgm:prSet qsTypeId="urn:microsoft.com/office/officeart/2005/8/quickstyle/simple5"/>
        </dgm:pt>
        <dgm:pt modelId="1"/>
        <dgm:pt modelId="2"/>
      </dgm:ptLst>
      <dgm:cxnLst>
        <dgm:cxn modelId="4" srcId="0" destId="1" srcOrd="0" destOrd="0"/>
        <dgm:cxn modelId="5"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resizeHandles val="exact"/>
    </dgm:varLst>
    <dgm:alg type="composite"/>
    <dgm:shape xmlns:r="http://schemas.openxmlformats.org/officeDocument/2006/relationships" r:blip="">
      <dgm:adjLst/>
    </dgm:shape>
    <dgm:presOf/>
    <dgm:choose name="Name1">
      <dgm:if name="Name2" func="var" arg="dir" op="equ" val="norm">
        <dgm:constrLst>
          <dgm:constr type="w" for="ch" forName="arrow" refType="w"/>
          <dgm:constr type="h" for="ch" forName="arrow" refType="h" fact="0.4"/>
          <dgm:constr type="ctrY" for="ch" forName="arrow" refType="h" fact="0.5"/>
          <dgm:constr type="l" for="ch" forName="arrow"/>
          <dgm:constr type="w" for="ch" forName="points" refType="w" fact="0.9"/>
          <dgm:constr type="h" for="ch" forName="points" refType="h"/>
          <dgm:constr type="t" for="ch" forName="points"/>
          <dgm:constr type="l" for="ch" forName="points"/>
        </dgm:constrLst>
      </dgm:if>
      <dgm:else name="Name3">
        <dgm:constrLst>
          <dgm:constr type="w" for="ch" forName="arrow" refType="w"/>
          <dgm:constr type="h" for="ch" forName="arrow" refType="h" fact="0.4"/>
          <dgm:constr type="ctrY" for="ch" forName="arrow" refType="h" fact="0.5"/>
          <dgm:constr type="r" for="ch" forName="arrow" refType="w"/>
          <dgm:constr type="w" for="ch" forName="points" refType="w" fact="0.9"/>
          <dgm:constr type="h" for="ch" forName="points" refType="h"/>
          <dgm:constr type="t" for="ch" forName="points"/>
          <dgm:constr type="r" for="ch" forName="points" refType="w"/>
        </dgm:constrLst>
      </dgm:else>
    </dgm:choose>
    <dgm:ruleLst/>
    <dgm:layoutNode name="arrow" styleLbl="bgShp">
      <dgm:alg type="sp"/>
      <dgm:choose name="Name4">
        <dgm:if name="Name5" func="var" arg="dir" op="equ" val="norm">
          <dgm:shape xmlns:r="http://schemas.openxmlformats.org/officeDocument/2006/relationships" type="notchedRightArrow" r:blip="">
            <dgm:adjLst/>
          </dgm:shape>
        </dgm:if>
        <dgm:else name="Name6">
          <dgm:shape xmlns:r="http://schemas.openxmlformats.org/officeDocument/2006/relationships" type="notchedRightArrow" r:blip="" rot="180">
            <dgm:adjLst/>
          </dgm:shape>
        </dgm:else>
      </dgm:choose>
      <dgm:presOf/>
      <dgm:constrLst/>
      <dgm:ruleLst/>
    </dgm:layoutNode>
    <dgm:layoutNode name="points">
      <dgm:choose name="Name7">
        <dgm:if name="Name8" func="var" arg="dir" op="equ" val="norm">
          <dgm:alg type="lin">
            <dgm:param type="linDir" val="fromL"/>
          </dgm:alg>
        </dgm:if>
        <dgm:else name="Name9">
          <dgm:alg type="lin">
            <dgm:param type="linDir" val="fromR"/>
          </dgm:alg>
        </dgm:else>
      </dgm:choose>
      <dgm:shape xmlns:r="http://schemas.openxmlformats.org/officeDocument/2006/relationships" r:blip="">
        <dgm:adjLst/>
      </dgm:shape>
      <dgm:presOf/>
      <dgm:constrLst>
        <dgm:constr type="w" for="ch" forName="compositeA" refType="w"/>
        <dgm:constr type="h" for="ch" forName="compositeA" refType="h"/>
        <dgm:constr type="w" for="ch" forName="compositeB" refType="w" refFor="ch" refForName="compositeA" op="equ"/>
        <dgm:constr type="h" for="ch" forName="compositeB" refType="h" refFor="ch" refForName="compositeA" op="equ"/>
        <dgm:constr type="primFontSz" for="des" ptType="node" op="equ" val="65"/>
        <dgm:constr type="w" for="ch" forName="space" refType="w" refFor="ch" refForName="compositeA" op="equ" fact="0.05"/>
      </dgm:constrLst>
      <dgm:ruleLst/>
      <dgm:forEach name="Name10" axis="ch" ptType="node">
        <dgm:choose name="Name11">
          <dgm:if name="Name12" axis="self" ptType="node" func="posOdd" op="equ" val="1">
            <dgm:layoutNode name="compositeA">
              <dgm:alg type="composite"/>
              <dgm:shape xmlns:r="http://schemas.openxmlformats.org/officeDocument/2006/relationships" r:blip="">
                <dgm:adjLst/>
              </dgm:shape>
              <dgm:presOf/>
              <dgm:constrLst>
                <dgm:constr type="w" for="ch" forName="textA" refType="w"/>
                <dgm:constr type="h" for="ch" forName="textA" refType="h" fact="0.4"/>
                <dgm:constr type="t" for="ch" forName="textA"/>
                <dgm:constr type="l" for="ch" forName="textA"/>
                <dgm:constr type="h" for="ch" forName="circleA" refType="h" fact="0.1"/>
                <dgm:constr type="h" for="ch" forName="circleA" refType="w" op="lte"/>
                <dgm:constr type="w" for="ch" forName="circleA" refType="h" refFor="ch" refForName="circleA" op="equ"/>
                <dgm:constr type="ctrY" for="ch" forName="circleA" refType="h" fact="0.5"/>
                <dgm:constr type="ctrX" for="ch" forName="circleA" refType="w" refFor="ch" refForName="textA" fact="0.5"/>
                <dgm:constr type="w" for="ch" forName="spaceA" refType="w"/>
                <dgm:constr type="h" for="ch" forName="spaceA" refType="h" fact="0.4"/>
                <dgm:constr type="b" for="ch" forName="spaceA" refType="h"/>
                <dgm:constr type="l" for="ch" forName="spaceA"/>
              </dgm:constrLst>
              <dgm:ruleLst/>
              <dgm:layoutNode name="textA" styleLbl="revTx">
                <dgm:varLst>
                  <dgm:bulletEnabled val="1"/>
                </dgm:varLst>
                <dgm:alg type="tx">
                  <dgm:param type="txAnchorHorzCh" val="ctr"/>
                  <dgm:param type="txAnchorVertCh" val="b"/>
                  <dgm:param type="txAnchorVert" val="b"/>
                </dgm:alg>
                <dgm:shape xmlns:r="http://schemas.openxmlformats.org/officeDocument/2006/relationships" type="rect" r:blip="">
                  <dgm:adjLst/>
                </dgm:shape>
                <dgm:presOf axis="desOrSelf" ptType="node"/>
                <dgm:constrLst/>
                <dgm:ruleLst>
                  <dgm:rule type="primFontSz" val="5" fact="NaN" max="NaN"/>
                </dgm:ruleLst>
              </dgm:layoutNode>
              <dgm:layoutNode name="circleA">
                <dgm:alg type="sp"/>
                <dgm:shape xmlns:r="http://schemas.openxmlformats.org/officeDocument/2006/relationships" type="ellipse" r:blip="">
                  <dgm:adjLst/>
                </dgm:shape>
                <dgm:presOf/>
                <dgm:constrLst/>
                <dgm:ruleLst/>
              </dgm:layoutNode>
              <dgm:layoutNode name="spaceA">
                <dgm:alg type="sp"/>
                <dgm:shape xmlns:r="http://schemas.openxmlformats.org/officeDocument/2006/relationships" r:blip="">
                  <dgm:adjLst/>
                </dgm:shape>
                <dgm:presOf/>
                <dgm:constrLst/>
                <dgm:ruleLst/>
              </dgm:layoutNode>
            </dgm:layoutNode>
          </dgm:if>
          <dgm:else name="Name13">
            <dgm:layoutNode name="compositeB">
              <dgm:alg type="composite"/>
              <dgm:shape xmlns:r="http://schemas.openxmlformats.org/officeDocument/2006/relationships" r:blip="">
                <dgm:adjLst/>
              </dgm:shape>
              <dgm:presOf/>
              <dgm:constrLst>
                <dgm:constr type="w" for="ch" forName="textB" refType="w"/>
                <dgm:constr type="h" for="ch" forName="textB" refType="h" fact="0.4"/>
                <dgm:constr type="b" for="ch" forName="textB" refType="h"/>
                <dgm:constr type="l" for="ch" forName="textB"/>
                <dgm:constr type="h" for="ch" forName="circleB" refType="h" fact="0.1"/>
                <dgm:constr type="w" for="ch" forName="circleB" refType="h" refFor="ch" refForName="circleB" op="equ"/>
                <dgm:constr type="h" for="ch" forName="circleB" refType="w" op="lte"/>
                <dgm:constr type="ctrY" for="ch" forName="circleB" refType="h" fact="0.5"/>
                <dgm:constr type="ctrX" for="ch" forName="circleB" refType="w" refFor="ch" refForName="textB" fact="0.5"/>
                <dgm:constr type="w" for="ch" forName="spaceB" refType="w"/>
                <dgm:constr type="h" for="ch" forName="spaceB" refType="h" fact="0.4"/>
                <dgm:constr type="t" for="ch" forName="spaceB"/>
                <dgm:constr type="l" for="ch" forName="spaceB"/>
              </dgm:constrLst>
              <dgm:ruleLst/>
              <dgm:layoutNode name="textB" styleLbl="revTx">
                <dgm:varLst>
                  <dgm:bulletEnabled val="1"/>
                </dgm:varLst>
                <dgm:alg type="tx">
                  <dgm:param type="txAnchorHorzCh" val="ctr"/>
                  <dgm:param type="txAnchorVertCh" val="t"/>
                  <dgm:param type="txAnchorVert" val="t"/>
                </dgm:alg>
                <dgm:shape xmlns:r="http://schemas.openxmlformats.org/officeDocument/2006/relationships" type="rect" r:blip="">
                  <dgm:adjLst/>
                </dgm:shape>
                <dgm:presOf axis="desOrSelf" ptType="node"/>
                <dgm:constrLst/>
                <dgm:ruleLst>
                  <dgm:rule type="primFontSz" val="5" fact="NaN" max="NaN"/>
                </dgm:ruleLst>
              </dgm:layoutNode>
              <dgm:layoutNode name="circleB">
                <dgm:alg type="sp"/>
                <dgm:shape xmlns:r="http://schemas.openxmlformats.org/officeDocument/2006/relationships" type="ellipse" r:blip="">
                  <dgm:adjLst/>
                </dgm:shape>
                <dgm:presOf/>
                <dgm:constrLst/>
                <dgm:ruleLst/>
              </dgm:layoutNode>
              <dgm:layoutNode name="spaceB">
                <dgm:alg type="sp"/>
                <dgm:shape xmlns:r="http://schemas.openxmlformats.org/officeDocument/2006/relationships" r:blip="">
                  <dgm:adjLst/>
                </dgm:shape>
                <dgm:presOf/>
                <dgm:constrLst/>
                <dgm:ruleLst/>
              </dgm:layoutNode>
            </dgm:layoutNode>
          </dgm:else>
        </dgm:choose>
        <dgm:forEach name="Name14" axis="followSib" ptType="sibTrans" cnt="1">
          <dgm:layoutNode name="space">
            <dgm:alg type="sp"/>
            <dgm:shape xmlns:r="http://schemas.openxmlformats.org/officeDocument/2006/relationships" r:blip="">
              <dgm:adjLst/>
            </dgm:shape>
            <dgm:presOf/>
            <dgm:constrLst/>
            <dgm:ruleLst/>
          </dgm:layoutNode>
        </dgm:forEach>
      </dgm:forEach>
    </dgm:layoutNode>
  </dgm:layoutNode>
</dgm:layoutDef>
</file>

<file path=ppt/diagrams/layout2.xml><?xml version="1.0" encoding="utf-8"?>
<dgm:layoutDef xmlns:dgm="http://schemas.openxmlformats.org/drawingml/2006/diagram" xmlns:a="http://schemas.openxmlformats.org/drawingml/2006/main" uniqueId="urn:microsoft.com/office/officeart/2005/8/layout/cycle4#1">
  <dgm:title val=""/>
  <dgm:desc val=""/>
  <dgm:catLst>
    <dgm:cat type="relationship" pri="26000"/>
    <dgm:cat type="cycle" pri="13000"/>
    <dgm:cat type="matrix" pri="4000"/>
  </dgm:catLst>
  <dgm:sampData>
    <dgm:dataModel>
      <dgm:ptLst>
        <dgm:pt modelId="0" type="doc"/>
        <dgm:pt modelId="1">
          <dgm:prSet phldr="1"/>
        </dgm:pt>
        <dgm:pt modelId="11">
          <dgm:prSet phldr="1"/>
        </dgm:pt>
        <dgm:pt modelId="2">
          <dgm:prSet phldr="1"/>
        </dgm:pt>
        <dgm:pt modelId="21">
          <dgm:prSet phldr="1"/>
        </dgm:pt>
        <dgm:pt modelId="3">
          <dgm:prSet phldr="1"/>
        </dgm:pt>
        <dgm:pt modelId="31">
          <dgm:prSet phldr="1"/>
        </dgm:pt>
        <dgm:pt modelId="4">
          <dgm:prSet phldr="1"/>
        </dgm:pt>
        <dgm:pt modelId="41">
          <dgm:prSet phldr="1"/>
        </dgm:pt>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sampData>
  <dgm:style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cycleMatrixDiagram">
    <dgm:varLst>
      <dgm:chMax val="1"/>
      <dgm:dir/>
      <dgm:animLvl val="lvl"/>
      <dgm:resizeHandles val="exact"/>
    </dgm:varLst>
    <dgm:alg type="composite">
      <dgm:param type="ar" val="1.3"/>
    </dgm:alg>
    <dgm:shape xmlns:r="http://schemas.openxmlformats.org/officeDocument/2006/relationships" r:blip="">
      <dgm:adjLst/>
    </dgm:shape>
    <dgm:presOf/>
    <dgm:constrLst>
      <dgm:constr type="w" for="ch" forName="children" refType="w"/>
      <dgm:constr type="h" for="ch" forName="children" refType="w" refFor="ch" refForName="children" fact="0.77"/>
      <dgm:constr type="ctrX" for="ch" forName="children" refType="w" fact="0.5"/>
      <dgm:constr type="ctrY" for="ch" forName="children" refType="h" fact="0.5"/>
      <dgm:constr type="w" for="ch" forName="circle" refType="w"/>
      <dgm:constr type="h" for="ch" forName="circle" refType="h"/>
      <dgm:constr type="ctrX" for="ch" forName="circle" refType="w" fact="0.5"/>
      <dgm:constr type="ctrY" for="ch" forName="circle" refType="h" fact="0.5"/>
      <dgm:constr type="w" for="ch" forName="center1" refType="w" fact="0.115"/>
      <dgm:constr type="h" for="ch" forName="center1" refType="w" fact="0.1"/>
      <dgm:constr type="ctrX" for="ch" forName="center1" refType="w" fact="0.5"/>
      <dgm:constr type="ctrY" for="ch" forName="center1" refType="h" fact="0.475"/>
      <dgm:constr type="w" for="ch" forName="center2" refType="w" fact="0.115"/>
      <dgm:constr type="h" for="ch" forName="center2" refType="w" fact="0.1"/>
      <dgm:constr type="ctrX" for="ch" forName="center2" refType="w" fact="0.5"/>
      <dgm:constr type="ctrY" for="ch" forName="center2" refType="h" fact="0.525"/>
    </dgm:constrLst>
    <dgm:ruleLst/>
    <dgm:choose name="Name0">
      <dgm:if name="Name1" axis="ch" ptType="node" func="cnt" op="gte" val="1">
        <dgm:layoutNode name="children">
          <dgm:alg type="composite">
            <dgm:param type="ar" val="1.3"/>
          </dgm:alg>
          <dgm:shape xmlns:r="http://schemas.openxmlformats.org/officeDocument/2006/relationships" r:blip="">
            <dgm:adjLst/>
          </dgm:shape>
          <dgm:presOf/>
          <dgm:choose name="Name2">
            <dgm:if name="Name3" func="var" arg="dir" op="equ" val="norm">
              <dgm:constrLst>
                <dgm:constr type="primFontSz" for="des" ptType="node" op="equ" val="65"/>
                <dgm:constr type="w" for="ch" forName="child1group" refType="w" fact="0.38"/>
                <dgm:constr type="h" for="ch" forName="child1group" refType="h" fact="0.32"/>
                <dgm:constr type="t" for="ch" forName="child1group"/>
                <dgm:constr type="l" for="ch" forName="child1group"/>
                <dgm:constr type="w" for="ch" forName="child2group" refType="w" fact="0.38"/>
                <dgm:constr type="h" for="ch" forName="child2group" refType="h" fact="0.32"/>
                <dgm:constr type="t" for="ch" forName="child2group"/>
                <dgm:constr type="r" for="ch" forName="child2group" refType="w"/>
                <dgm:constr type="w" for="ch" forName="child3group" refType="w" fact="0.38"/>
                <dgm:constr type="h" for="ch" forName="child3group" refType="h" fact="0.32"/>
                <dgm:constr type="b" for="ch" forName="child3group" refType="h"/>
                <dgm:constr type="r" for="ch" forName="child3group" refType="w"/>
                <dgm:constr type="w" for="ch" forName="child4group" refType="w" fact="0.38"/>
                <dgm:constr type="h" for="ch" forName="child4group" refType="h" fact="0.32"/>
                <dgm:constr type="b" for="ch" forName="child4group" refType="h"/>
                <dgm:constr type="l" for="ch" forName="child4group"/>
              </dgm:constrLst>
            </dgm:if>
            <dgm:else name="Name4">
              <dgm:constrLst>
                <dgm:constr type="primFontSz" for="des" ptType="node" op="equ" val="65"/>
                <dgm:constr type="w" for="ch" forName="child1group" refType="w" fact="0.38"/>
                <dgm:constr type="h" for="ch" forName="child1group" refType="h" fact="0.32"/>
                <dgm:constr type="t" for="ch" forName="child1group"/>
                <dgm:constr type="r" for="ch" forName="child1group" refType="w"/>
                <dgm:constr type="w" for="ch" forName="child2group" refType="w" fact="0.38"/>
                <dgm:constr type="h" for="ch" forName="child2group" refType="h" fact="0.32"/>
                <dgm:constr type="t" for="ch" forName="child2group"/>
                <dgm:constr type="l" for="ch" forName="child2group"/>
                <dgm:constr type="w" for="ch" forName="child3group" refType="w" fact="0.38"/>
                <dgm:constr type="h" for="ch" forName="child3group" refType="h" fact="0.32"/>
                <dgm:constr type="b" for="ch" forName="child3group" refType="h"/>
                <dgm:constr type="l" for="ch" forName="child3group"/>
                <dgm:constr type="w" for="ch" forName="child4group" refType="w" fact="0.38"/>
                <dgm:constr type="h" for="ch" forName="child4group" refType="h" fact="0.32"/>
                <dgm:constr type="b" for="ch" forName="child4group" refType="h"/>
                <dgm:constr type="r" for="ch" forName="child4group" refType="w"/>
              </dgm:constrLst>
            </dgm:else>
          </dgm:choose>
          <dgm:ruleLst/>
          <dgm:choose name="Name5">
            <dgm:if name="Name6" axis="ch ch" ptType="node node" st="1 1" cnt="1 0" func="cnt" op="gte" val="1">
              <dgm:layoutNode name="child1group">
                <dgm:alg type="composite">
                  <dgm:param type="vertAlign" val="none"/>
                  <dgm:param type="horzAlign" val="none"/>
                </dgm:alg>
                <dgm:shape xmlns:r="http://schemas.openxmlformats.org/officeDocument/2006/relationships" r:blip="">
                  <dgm:adjLst/>
                </dgm:shape>
                <dgm:presOf/>
                <dgm:choose name="Name7">
                  <dgm:if name="Name8" func="var" arg="dir" op="equ" val="norm">
                    <dgm:constrLst>
                      <dgm:constr type="w" for="ch" forName="child1" refType="w"/>
                      <dgm:constr type="h" for="ch" forName="child1" refType="h"/>
                      <dgm:constr type="t" for="ch" forName="child1"/>
                      <dgm:constr type="l" for="ch" forName="child1"/>
                      <dgm:constr type="w" for="ch" forName="child1Text" refType="w" fact="0.7"/>
                      <dgm:constr type="h" for="ch" forName="child1Text" refType="h" fact="0.75"/>
                      <dgm:constr type="t" for="ch" forName="child1Text"/>
                      <dgm:constr type="l" for="ch" forName="child1Text"/>
                    </dgm:constrLst>
                  </dgm:if>
                  <dgm:else name="Name9">
                    <dgm:constrLst>
                      <dgm:constr type="w" for="ch" forName="child1" refType="w"/>
                      <dgm:constr type="h" for="ch" forName="child1" refType="h"/>
                      <dgm:constr type="t" for="ch" forName="child1"/>
                      <dgm:constr type="r" for="ch" forName="child1" refType="w"/>
                      <dgm:constr type="w" for="ch" forName="child1Text" refType="w" fact="0.7"/>
                      <dgm:constr type="h" for="ch" forName="child1Text" refType="h" fact="0.75"/>
                      <dgm:constr type="t" for="ch" forName="child1Text"/>
                      <dgm:constr type="r" for="ch" forName="child1Text" refType="w"/>
                    </dgm:constrLst>
                  </dgm:else>
                </dgm:choose>
                <dgm:ruleLst/>
                <dgm:layoutNode name="child1" styleLbl="bgAcc1">
                  <dgm:alg type="sp"/>
                  <dgm:shape xmlns:r="http://schemas.openxmlformats.org/officeDocument/2006/relationships" type="roundRect" r:blip="" zOrderOff="-2">
                    <dgm:adjLst>
                      <dgm:adj idx="1" val="0.1"/>
                    </dgm:adjLst>
                  </dgm:shape>
                  <dgm:presOf axis="ch des" ptType="node node" st="1 1" cnt="1 0"/>
                  <dgm:constrLst/>
                  <dgm:ruleLst/>
                </dgm:layoutNode>
                <dgm:layoutNode name="child1Text" styleLbl="bgAcc1">
                  <dgm:varLst>
                    <dgm:bulletEnabled val="1"/>
                  </dgm:varLst>
                  <dgm:alg type="tx">
                    <dgm:param type="stBulletLvl" val="1"/>
                  </dgm:alg>
                  <dgm:shape xmlns:r="http://schemas.openxmlformats.org/officeDocument/2006/relationships" type="roundRect" r:blip="" zOrderOff="-2" hideGeom="1">
                    <dgm:adjLst>
                      <dgm:adj idx="1" val="0.1"/>
                    </dgm:adjLst>
                  </dgm:shape>
                  <dgm:presOf axis="ch des" ptType="node node" st="1 1" cnt="1 0"/>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if>
            <dgm:else name="Name10"/>
          </dgm:choose>
          <dgm:choose name="Name11">
            <dgm:if name="Name12" axis="ch ch" ptType="node node" st="2 1" cnt="1 0" func="cnt" op="gte" val="1">
              <dgm:layoutNode name="child2group">
                <dgm:alg type="composite">
                  <dgm:param type="vertAlign" val="none"/>
                  <dgm:param type="horzAlign" val="none"/>
                </dgm:alg>
                <dgm:shape xmlns:r="http://schemas.openxmlformats.org/officeDocument/2006/relationships" r:blip="">
                  <dgm:adjLst/>
                </dgm:shape>
                <dgm:choose name="Name13">
                  <dgm:if name="Name14" func="var" arg="dir" op="equ" val="norm">
                    <dgm:constrLst>
                      <dgm:constr type="w" for="ch" forName="child2" refType="w"/>
                      <dgm:constr type="h" for="ch" forName="child2" refType="h"/>
                      <dgm:constr type="t" for="ch" forName="child2"/>
                      <dgm:constr type="r" for="ch" forName="child2" refType="w"/>
                      <dgm:constr type="w" for="ch" forName="child2Text" refType="w" fact="0.7"/>
                      <dgm:constr type="h" for="ch" forName="child2Text" refType="h" fact="0.75"/>
                      <dgm:constr type="t" for="ch" forName="child2Text"/>
                      <dgm:constr type="r" for="ch" forName="child2Text" refType="w"/>
                    </dgm:constrLst>
                  </dgm:if>
                  <dgm:else name="Name15">
                    <dgm:constrLst>
                      <dgm:constr type="w" for="ch" forName="child2" refType="w"/>
                      <dgm:constr type="h" for="ch" forName="child2" refType="h"/>
                      <dgm:constr type="t" for="ch" forName="child2"/>
                      <dgm:constr type="l" for="ch" forName="child2"/>
                      <dgm:constr type="w" for="ch" forName="child2Text" refType="w" fact="0.7"/>
                      <dgm:constr type="h" for="ch" forName="child2Text" refType="h" fact="0.75"/>
                      <dgm:constr type="t" for="ch" forName="child2Text"/>
                      <dgm:constr type="l" for="ch" forName="child2Text"/>
                    </dgm:constrLst>
                  </dgm:else>
                </dgm:choose>
                <dgm:ruleLst/>
                <dgm:layoutNode name="child2" styleLbl="bgAcc1">
                  <dgm:alg type="sp"/>
                  <dgm:shape xmlns:r="http://schemas.openxmlformats.org/officeDocument/2006/relationships" type="roundRect" r:blip="" zOrderOff="-2">
                    <dgm:adjLst>
                      <dgm:adj idx="1" val="0.1"/>
                    </dgm:adjLst>
                  </dgm:shape>
                  <dgm:presOf axis="ch des" ptType="node node" st="2 1" cnt="1 0"/>
                  <dgm:constrLst/>
                  <dgm:ruleLst/>
                </dgm:layoutNode>
                <dgm:layoutNode name="child2Text" styleLbl="bgAcc1">
                  <dgm:varLst>
                    <dgm:bulletEnabled val="1"/>
                  </dgm:varLst>
                  <dgm:alg type="tx">
                    <dgm:param type="stBulletLvl" val="1"/>
                  </dgm:alg>
                  <dgm:shape xmlns:r="http://schemas.openxmlformats.org/officeDocument/2006/relationships" type="roundRect" r:blip="" zOrderOff="-2" hideGeom="1">
                    <dgm:adjLst>
                      <dgm:adj idx="1" val="0.1"/>
                    </dgm:adjLst>
                  </dgm:shape>
                  <dgm:presOf axis="ch des" ptType="node node" st="2 1" cnt="1 0"/>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if>
            <dgm:else name="Name16"/>
          </dgm:choose>
          <dgm:choose name="Name17">
            <dgm:if name="Name18" axis="ch ch" ptType="node node" st="3 1" cnt="1 0" func="cnt" op="gte" val="1">
              <dgm:layoutNode name="child3group">
                <dgm:alg type="composite">
                  <dgm:param type="vertAlign" val="none"/>
                  <dgm:param type="horzAlign" val="none"/>
                </dgm:alg>
                <dgm:shape xmlns:r="http://schemas.openxmlformats.org/officeDocument/2006/relationships" r:blip="">
                  <dgm:adjLst/>
                </dgm:shape>
                <dgm:presOf/>
                <dgm:choose name="Name19">
                  <dgm:if name="Name20" func="var" arg="dir" op="equ" val="norm">
                    <dgm:constrLst>
                      <dgm:constr type="w" for="ch" forName="child3" refType="w"/>
                      <dgm:constr type="h" for="ch" forName="child3" refType="h"/>
                      <dgm:constr type="b" for="ch" forName="child3" refType="h"/>
                      <dgm:constr type="r" for="ch" forName="child3" refType="w"/>
                      <dgm:constr type="w" for="ch" forName="child3Text" refType="w" fact="0.7"/>
                      <dgm:constr type="h" for="ch" forName="child3Text" refType="h" fact="0.75"/>
                      <dgm:constr type="b" for="ch" forName="child3Text" refType="h"/>
                      <dgm:constr type="r" for="ch" forName="child3Text" refType="w"/>
                    </dgm:constrLst>
                  </dgm:if>
                  <dgm:else name="Name21">
                    <dgm:constrLst>
                      <dgm:constr type="w" for="ch" forName="child3" refType="w"/>
                      <dgm:constr type="h" for="ch" forName="child3" refType="h"/>
                      <dgm:constr type="b" for="ch" forName="child3" refType="h"/>
                      <dgm:constr type="l" for="ch" forName="child3"/>
                      <dgm:constr type="w" for="ch" forName="child3Text" refType="w" fact="0.7"/>
                      <dgm:constr type="h" for="ch" forName="child3Text" refType="h" fact="0.75"/>
                      <dgm:constr type="b" for="ch" forName="child3Text" refType="h"/>
                      <dgm:constr type="l" for="ch" forName="child3Text"/>
                    </dgm:constrLst>
                  </dgm:else>
                </dgm:choose>
                <dgm:ruleLst/>
                <dgm:layoutNode name="child3" styleLbl="bgAcc1">
                  <dgm:alg type="sp"/>
                  <dgm:shape xmlns:r="http://schemas.openxmlformats.org/officeDocument/2006/relationships" type="roundRect" r:blip="" zOrderOff="-4">
                    <dgm:adjLst>
                      <dgm:adj idx="1" val="0.1"/>
                    </dgm:adjLst>
                  </dgm:shape>
                  <dgm:presOf axis="ch des" ptType="node node" st="3 1" cnt="1 0"/>
                  <dgm:constrLst/>
                  <dgm:ruleLst/>
                </dgm:layoutNode>
                <dgm:layoutNode name="child3Text" styleLbl="bgAcc1">
                  <dgm:varLst>
                    <dgm:bulletEnabled val="1"/>
                  </dgm:varLst>
                  <dgm:alg type="tx">
                    <dgm:param type="stBulletLvl" val="1"/>
                  </dgm:alg>
                  <dgm:shape xmlns:r="http://schemas.openxmlformats.org/officeDocument/2006/relationships" type="roundRect" r:blip="" zOrderOff="-4" hideGeom="1">
                    <dgm:adjLst>
                      <dgm:adj idx="1" val="0.1"/>
                    </dgm:adjLst>
                  </dgm:shape>
                  <dgm:presOf axis="ch des" ptType="node node" st="3 1" cnt="1 0"/>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if>
            <dgm:else name="Name22"/>
          </dgm:choose>
          <dgm:choose name="Name23">
            <dgm:if name="Name24" axis="ch ch" ptType="node node" st="4 1" cnt="1 0" func="cnt" op="gte" val="1">
              <dgm:layoutNode name="child4group">
                <dgm:alg type="composite">
                  <dgm:param type="vertAlign" val="none"/>
                  <dgm:param type="horzAlign" val="none"/>
                </dgm:alg>
                <dgm:shape xmlns:r="http://schemas.openxmlformats.org/officeDocument/2006/relationships" r:blip="">
                  <dgm:adjLst/>
                </dgm:shape>
                <dgm:presOf/>
                <dgm:choose name="Name25">
                  <dgm:if name="Name26" func="var" arg="dir" op="equ" val="norm">
                    <dgm:constrLst>
                      <dgm:constr type="w" for="ch" forName="child4" refType="w"/>
                      <dgm:constr type="h" for="ch" forName="child4" refType="h"/>
                      <dgm:constr type="b" for="ch" forName="child4" refType="h"/>
                      <dgm:constr type="l" for="ch" forName="child4"/>
                      <dgm:constr type="w" for="ch" forName="child4Text" refType="w" fact="0.7"/>
                      <dgm:constr type="h" for="ch" forName="child4Text" refType="h" fact="0.75"/>
                      <dgm:constr type="b" for="ch" forName="child4Text" refType="h"/>
                      <dgm:constr type="l" for="ch" forName="child4Text"/>
                    </dgm:constrLst>
                  </dgm:if>
                  <dgm:else name="Name27">
                    <dgm:constrLst>
                      <dgm:constr type="w" for="ch" forName="child4" refType="w"/>
                      <dgm:constr type="h" for="ch" forName="child4" refType="h"/>
                      <dgm:constr type="b" for="ch" forName="child4" refType="h"/>
                      <dgm:constr type="r" for="ch" forName="child4" refType="w"/>
                      <dgm:constr type="w" for="ch" forName="child4Text" refType="w" fact="0.7"/>
                      <dgm:constr type="h" for="ch" forName="child4Text" refType="h" fact="0.75"/>
                      <dgm:constr type="b" for="ch" forName="child4Text" refType="h"/>
                      <dgm:constr type="r" for="ch" forName="child4Text" refType="w"/>
                    </dgm:constrLst>
                  </dgm:else>
                </dgm:choose>
                <dgm:ruleLst/>
                <dgm:layoutNode name="child4" styleLbl="bgAcc1">
                  <dgm:alg type="sp"/>
                  <dgm:shape xmlns:r="http://schemas.openxmlformats.org/officeDocument/2006/relationships" type="roundRect" r:blip="" zOrderOff="-4">
                    <dgm:adjLst>
                      <dgm:adj idx="1" val="0.1"/>
                    </dgm:adjLst>
                  </dgm:shape>
                  <dgm:presOf axis="ch des" ptType="node node" st="4 1" cnt="1 0"/>
                  <dgm:constrLst/>
                  <dgm:ruleLst/>
                </dgm:layoutNode>
                <dgm:layoutNode name="child4Text" styleLbl="bgAcc1">
                  <dgm:varLst>
                    <dgm:bulletEnabled val="1"/>
                  </dgm:varLst>
                  <dgm:alg type="tx">
                    <dgm:param type="stBulletLvl" val="1"/>
                  </dgm:alg>
                  <dgm:shape xmlns:r="http://schemas.openxmlformats.org/officeDocument/2006/relationships" type="roundRect" r:blip="" zOrderOff="-4" hideGeom="1">
                    <dgm:adjLst>
                      <dgm:adj idx="1" val="0.1"/>
                    </dgm:adjLst>
                  </dgm:shape>
                  <dgm:presOf axis="ch des" ptType="node node" st="4 1" cnt="1 0"/>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if>
            <dgm:else name="Name28"/>
          </dgm:choose>
          <dgm:layoutNode name="childPlaceholder">
            <dgm:alg type="sp"/>
            <dgm:shape xmlns:r="http://schemas.openxmlformats.org/officeDocument/2006/relationships" r:blip="">
              <dgm:adjLst/>
            </dgm:shape>
            <dgm:presOf/>
            <dgm:constrLst/>
            <dgm:ruleLst/>
          </dgm:layoutNode>
        </dgm:layoutNode>
        <dgm:layoutNode name="circle">
          <dgm:alg type="composite">
            <dgm:param type="ar" val="1"/>
          </dgm:alg>
          <dgm:shape xmlns:r="http://schemas.openxmlformats.org/officeDocument/2006/relationships" r:blip="">
            <dgm:adjLst/>
          </dgm:shape>
          <dgm:presOf/>
          <dgm:choose name="Name29">
            <dgm:if name="Name30" func="var" arg="dir" op="equ" val="norm">
              <dgm:constrLst>
                <dgm:constr type="primFontSz" for="ch" ptType="node" op="equ" val="65"/>
                <dgm:constr type="w" for="ch" forName="quadrant1" refType="w" fact="0.433"/>
                <dgm:constr type="h" for="ch" forName="quadrant1" refType="h" fact="0.433"/>
                <dgm:constr type="b" for="ch" forName="quadrant1" refType="h" fact="0.5"/>
                <dgm:constr type="bOff" for="ch" forName="quadrant1" refType="h" fact="-0.01"/>
                <dgm:constr type="r" for="ch" forName="quadrant1" refType="w" fact="0.5"/>
                <dgm:constr type="rOff" for="ch" forName="quadrant1" refType="w" fact="-0.01"/>
                <dgm:constr type="w" for="ch" forName="quadrant2" refType="w" fact="0.433"/>
                <dgm:constr type="h" for="ch" forName="quadrant2" refType="h" fact="0.433"/>
                <dgm:constr type="b" for="ch" forName="quadrant2" refType="h" fact="0.5"/>
                <dgm:constr type="bOff" for="ch" forName="quadrant2" refType="h" fact="-0.01"/>
                <dgm:constr type="l" for="ch" forName="quadrant2" refType="w" fact="0.5"/>
                <dgm:constr type="lOff" for="ch" forName="quadrant2" refType="w" fact="0.01"/>
                <dgm:constr type="w" for="ch" forName="quadrant3" refType="w" fact="0.433"/>
                <dgm:constr type="h" for="ch" forName="quadrant3" refType="h" fact="0.433"/>
                <dgm:constr type="t" for="ch" forName="quadrant3" refType="h" fact="0.5"/>
                <dgm:constr type="tOff" for="ch" forName="quadrant3" refType="h" fact="0.01"/>
                <dgm:constr type="l" for="ch" forName="quadrant3" refType="w" fact="0.5"/>
                <dgm:constr type="lOff" for="ch" forName="quadrant3" refType="w" fact="0.01"/>
                <dgm:constr type="w" for="ch" forName="quadrant4" refType="w" fact="0.433"/>
                <dgm:constr type="h" for="ch" forName="quadrant4" refType="h" fact="0.433"/>
                <dgm:constr type="t" for="ch" forName="quadrant4" refType="h" fact="0.5"/>
                <dgm:constr type="tOff" for="ch" forName="quadrant4" refType="h" fact="0.01"/>
                <dgm:constr type="r" for="ch" forName="quadrant4" refType="w" fact="0.5"/>
                <dgm:constr type="rOff" for="ch" forName="quadrant4" refType="w" fact="-0.01"/>
              </dgm:constrLst>
            </dgm:if>
            <dgm:else name="Name31">
              <dgm:constrLst>
                <dgm:constr type="primFontSz" for="ch" ptType="node" op="equ" val="65"/>
                <dgm:constr type="w" for="ch" forName="quadrant1" refType="w" fact="0.433"/>
                <dgm:constr type="h" for="ch" forName="quadrant1" refType="h" fact="0.433"/>
                <dgm:constr type="b" for="ch" forName="quadrant1" refType="h" fact="0.5"/>
                <dgm:constr type="bOff" for="ch" forName="quadrant1" refType="h" fact="-0.01"/>
                <dgm:constr type="l" for="ch" forName="quadrant1" refType="w" fact="0.5"/>
                <dgm:constr type="lOff" for="ch" forName="quadrant1" refType="w" fact="0.01"/>
                <dgm:constr type="w" for="ch" forName="quadrant2" refType="w" fact="0.433"/>
                <dgm:constr type="h" for="ch" forName="quadrant2" refType="h" fact="0.433"/>
                <dgm:constr type="b" for="ch" forName="quadrant2" refType="h" fact="0.5"/>
                <dgm:constr type="bOff" for="ch" forName="quadrant2" refType="h" fact="-0.01"/>
                <dgm:constr type="r" for="ch" forName="quadrant2" refType="w" fact="0.5"/>
                <dgm:constr type="rOff" for="ch" forName="quadrant2" refType="w" fact="-0.01"/>
                <dgm:constr type="w" for="ch" forName="quadrant3" refType="w" fact="0.433"/>
                <dgm:constr type="h" for="ch" forName="quadrant3" refType="h" fact="0.433"/>
                <dgm:constr type="t" for="ch" forName="quadrant3" refType="h" fact="0.5"/>
                <dgm:constr type="tOff" for="ch" forName="quadrant3" refType="h" fact="0.01"/>
                <dgm:constr type="r" for="ch" forName="quadrant3" refType="w" fact="0.5"/>
                <dgm:constr type="rOff" for="ch" forName="quadrant3" refType="w" fact="-0.01"/>
                <dgm:constr type="w" for="ch" forName="quadrant4" refType="w" fact="0.433"/>
                <dgm:constr type="h" for="ch" forName="quadrant4" refType="h" fact="0.433"/>
                <dgm:constr type="t" for="ch" forName="quadrant4" refType="h" fact="0.5"/>
                <dgm:constr type="tOff" for="ch" forName="quadrant4" refType="h" fact="0.01"/>
                <dgm:constr type="l" for="ch" forName="quadrant4" refType="w" fact="0.5"/>
                <dgm:constr type="lOff" for="ch" forName="quadrant4" refType="w" fact="0.01"/>
              </dgm:constrLst>
            </dgm:else>
          </dgm:choose>
          <dgm:ruleLst/>
          <dgm:layoutNode name="quadrant1" styleLbl="node1">
            <dgm:varLst>
              <dgm:chMax val="1"/>
              <dgm:bulletEnabled val="1"/>
            </dgm:varLst>
            <dgm:alg type="tx"/>
            <dgm:choose name="Name32">
              <dgm:if name="Name33" func="var" arg="dir" op="equ" val="norm">
                <dgm:shape xmlns:r="http://schemas.openxmlformats.org/officeDocument/2006/relationships" type="pieWedge" r:blip="">
                  <dgm:adjLst/>
                </dgm:shape>
              </dgm:if>
              <dgm:else name="Name34">
                <dgm:shape xmlns:r="http://schemas.openxmlformats.org/officeDocument/2006/relationships" type="pieWedge" r:blip="" rot="90">
                  <dgm:adjLst/>
                </dgm:shape>
              </dgm:else>
            </dgm:choose>
            <dgm:presOf axis="ch" ptType="node" cnt="1"/>
            <dgm:constrLst/>
            <dgm:ruleLst>
              <dgm:rule type="primFontSz" val="5" fact="NaN" max="NaN"/>
            </dgm:ruleLst>
          </dgm:layoutNode>
          <dgm:layoutNode name="quadrant2" styleLbl="node1">
            <dgm:varLst>
              <dgm:chMax val="1"/>
              <dgm:bulletEnabled val="1"/>
            </dgm:varLst>
            <dgm:alg type="tx"/>
            <dgm:choose name="Name35">
              <dgm:if name="Name36" func="var" arg="dir" op="equ" val="norm">
                <dgm:shape xmlns:r="http://schemas.openxmlformats.org/officeDocument/2006/relationships" type="pieWedge" r:blip="" rot="90">
                  <dgm:adjLst/>
                </dgm:shape>
              </dgm:if>
              <dgm:else name="Name37">
                <dgm:shape xmlns:r="http://schemas.openxmlformats.org/officeDocument/2006/relationships" type="pieWedge" r:blip="">
                  <dgm:adjLst/>
                </dgm:shape>
              </dgm:else>
            </dgm:choose>
            <dgm:presOf axis="ch" ptType="node" st="2" cnt="1"/>
            <dgm:constrLst/>
            <dgm:ruleLst>
              <dgm:rule type="primFontSz" val="5" fact="NaN" max="NaN"/>
            </dgm:ruleLst>
          </dgm:layoutNode>
          <dgm:layoutNode name="quadrant3" styleLbl="node1">
            <dgm:varLst>
              <dgm:chMax val="1"/>
              <dgm:bulletEnabled val="1"/>
            </dgm:varLst>
            <dgm:alg type="tx"/>
            <dgm:choose name="Name38">
              <dgm:if name="Name39" func="var" arg="dir" op="equ" val="norm">
                <dgm:shape xmlns:r="http://schemas.openxmlformats.org/officeDocument/2006/relationships" type="pieWedge" r:blip="" rot="180">
                  <dgm:adjLst/>
                </dgm:shape>
              </dgm:if>
              <dgm:else name="Name40">
                <dgm:shape xmlns:r="http://schemas.openxmlformats.org/officeDocument/2006/relationships" type="pieWedge" r:blip="" rot="270">
                  <dgm:adjLst/>
                </dgm:shape>
              </dgm:else>
            </dgm:choose>
            <dgm:presOf axis="ch" ptType="node" st="3" cnt="1"/>
            <dgm:constrLst/>
            <dgm:ruleLst>
              <dgm:rule type="primFontSz" val="5" fact="NaN" max="NaN"/>
            </dgm:ruleLst>
          </dgm:layoutNode>
          <dgm:layoutNode name="quadrant4" styleLbl="node1">
            <dgm:varLst>
              <dgm:chMax val="1"/>
              <dgm:bulletEnabled val="1"/>
            </dgm:varLst>
            <dgm:alg type="tx"/>
            <dgm:choose name="Name41">
              <dgm:if name="Name42" func="var" arg="dir" op="equ" val="norm">
                <dgm:shape xmlns:r="http://schemas.openxmlformats.org/officeDocument/2006/relationships" type="pieWedge" r:blip="" rot="270">
                  <dgm:adjLst/>
                </dgm:shape>
              </dgm:if>
              <dgm:else name="Name43">
                <dgm:shape xmlns:r="http://schemas.openxmlformats.org/officeDocument/2006/relationships" type="pieWedge" r:blip="" rot="180">
                  <dgm:adjLst/>
                </dgm:shape>
              </dgm:else>
            </dgm:choose>
            <dgm:presOf axis="ch" ptType="node" st="4" cnt="1"/>
            <dgm:constrLst/>
            <dgm:ruleLst>
              <dgm:rule type="primFontSz" val="5" fact="NaN" max="NaN"/>
            </dgm:ruleLst>
          </dgm:layoutNode>
          <dgm:layoutNode name="quadrantPlaceholder">
            <dgm:alg type="sp"/>
            <dgm:shape xmlns:r="http://schemas.openxmlformats.org/officeDocument/2006/relationships" r:blip="">
              <dgm:adjLst/>
            </dgm:shape>
            <dgm:presOf/>
            <dgm:constrLst/>
            <dgm:ruleLst/>
          </dgm:layoutNode>
        </dgm:layoutNode>
        <dgm:layoutNode name="center1" styleLbl="fgShp">
          <dgm:alg type="sp"/>
          <dgm:choose name="Name44">
            <dgm:if name="Name45" func="var" arg="dir" op="equ" val="norm">
              <dgm:shape xmlns:r="http://schemas.openxmlformats.org/officeDocument/2006/relationships" type="circularArrow" r:blip="" zOrderOff="16">
                <dgm:adjLst/>
              </dgm:shape>
            </dgm:if>
            <dgm:else name="Name46">
              <dgm:shape xmlns:r="http://schemas.openxmlformats.org/officeDocument/2006/relationships" type="leftCircularArrow" r:blip="" rot="180" zOrderOff="16">
                <dgm:adjLst/>
              </dgm:shape>
            </dgm:else>
          </dgm:choose>
          <dgm:presOf/>
          <dgm:constrLst/>
          <dgm:ruleLst/>
        </dgm:layoutNode>
        <dgm:layoutNode name="center2" styleLbl="fgShp">
          <dgm:alg type="sp"/>
          <dgm:choose name="Name47">
            <dgm:if name="Name48" func="var" arg="dir" op="equ" val="norm">
              <dgm:shape xmlns:r="http://schemas.openxmlformats.org/officeDocument/2006/relationships" type="circularArrow" r:blip="" rot="180" zOrderOff="16">
                <dgm:adjLst/>
              </dgm:shape>
            </dgm:if>
            <dgm:else name="Name49">
              <dgm:shape xmlns:r="http://schemas.openxmlformats.org/officeDocument/2006/relationships" type="leftCircularArrow" r:blip="" zOrderOff="16">
                <dgm:adjLst/>
              </dgm:shape>
            </dgm:else>
          </dgm:choose>
          <dgm:presOf/>
          <dgm:constrLst/>
          <dgm:ruleLst/>
        </dgm:layoutNode>
      </dgm:if>
      <dgm:else name="Name50"/>
    </dgm:choose>
  </dgm:layoutNode>
</dgm:layoutDef>
</file>

<file path=ppt/diagrams/quickStyle1.xml><?xml version="1.0" encoding="utf-8"?>
<dgm:styleDef xmlns:dgm="http://schemas.openxmlformats.org/drawingml/2006/diagram" xmlns:a="http://schemas.openxmlformats.org/drawingml/2006/main" uniqueId="urn:microsoft.com/office/officeart/2005/8/quickstyle/simple1#2">
  <dgm:title val=""/>
  <dgm:desc val=""/>
  <dgm:catLst>
    <dgm:cat type="simple" pri="10100"/>
  </dgm:catLst>
  <dgm:scene3d>
    <a:camera prst="orthographicFront"/>
    <a:lightRig rig="threePt" dir="t"/>
  </dgm:scene3d>
  <dgm:styleLbl name="alignAcc1">
    <dgm:scene3d>
      <a:camera prst="orthographicFront"/>
      <a:lightRig rig="threePt" dir="t"/>
    </dgm:scene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txPr/>
    <dgm:style>
      <a:lnRef idx="2">
        <a:scrgbClr r="0" g="0" b="0"/>
      </a:lnRef>
      <a:fillRef idx="1">
        <a:scrgbClr r="0" g="0" b="0"/>
      </a:fillRef>
      <a:effectRef idx="0">
        <a:scrgbClr r="0" g="0" b="0"/>
      </a:effectRef>
      <a:fontRef idx="minor"/>
    </dgm:style>
  </dgm:styleLbl>
  <dgm:styleLbl name="alignNode1">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asst0">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bgAcc1">
    <dgm:scene3d>
      <a:camera prst="orthographicFront"/>
      <a:lightRig rig="threePt" dir="t"/>
    </dgm:scene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txPr/>
    <dgm:style>
      <a:lnRef idx="0">
        <a:scrgbClr r="0" g="0" b="0"/>
      </a:lnRef>
      <a:fillRef idx="1">
        <a:scrgbClr r="0" g="0" b="0"/>
      </a:fillRef>
      <a:effectRef idx="0">
        <a:scrgbClr r="0" g="0" b="0"/>
      </a:effectRef>
      <a:fontRef idx="minor"/>
    </dgm:style>
  </dgm:styleLbl>
  <dgm:styleLbl name="bgSibTrans2D1">
    <dgm:scene3d>
      <a:camera prst="orthographicFront"/>
      <a:lightRig rig="threePt" dir="t"/>
    </dgm:scene3d>
    <dgm:txPr/>
    <dgm:style>
      <a:lnRef idx="0">
        <a:scrgbClr r="0" g="0" b="0"/>
      </a:lnRef>
      <a:fillRef idx="1">
        <a:scrgbClr r="0" g="0" b="0"/>
      </a:fillRef>
      <a:effectRef idx="0">
        <a:scrgbClr r="0" g="0" b="0"/>
      </a:effectRef>
      <a:fontRef idx="minor">
        <a:schemeClr val="lt1"/>
      </a:fontRef>
    </dgm:style>
  </dgm:styleLbl>
  <dgm:styleLbl name="callout">
    <dgm:scene3d>
      <a:camera prst="orthographicFront"/>
      <a:lightRig rig="threePt" dir="t"/>
    </dgm:scene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txPr/>
    <dgm:style>
      <a:lnRef idx="2">
        <a:scrgbClr r="0" g="0" b="0"/>
      </a:lnRef>
      <a:fillRef idx="1">
        <a:scrgbClr r="0" g="0" b="0"/>
      </a:fillRef>
      <a:effectRef idx="0">
        <a:scrgbClr r="0" g="0" b="0"/>
      </a:effectRef>
      <a:fontRef idx="minor"/>
    </dgm:style>
  </dgm:styleLbl>
  <dgm:styleLbl name="dkBgShp">
    <dgm:scene3d>
      <a:camera prst="orthographicFront"/>
      <a:lightRig rig="threePt" dir="t"/>
    </dgm:scene3d>
    <dgm:txPr/>
    <dgm:style>
      <a:lnRef idx="0">
        <a:scrgbClr r="0" g="0" b="0"/>
      </a:lnRef>
      <a:fillRef idx="1">
        <a:scrgbClr r="0" g="0" b="0"/>
      </a:fillRef>
      <a:effectRef idx="0">
        <a:scrgbClr r="0" g="0" b="0"/>
      </a:effectRef>
      <a:fontRef idx="minor"/>
    </dgm:style>
  </dgm:styleLbl>
  <dgm:styleLbl name="fgAcc0">
    <dgm:scene3d>
      <a:camera prst="orthographicFront"/>
      <a:lightRig rig="threePt" dir="t"/>
    </dgm:scene3d>
    <dgm:txPr/>
    <dgm:style>
      <a:lnRef idx="2">
        <a:scrgbClr r="0" g="0" b="0"/>
      </a:lnRef>
      <a:fillRef idx="1">
        <a:scrgbClr r="0" g="0" b="0"/>
      </a:fillRef>
      <a:effectRef idx="0">
        <a:scrgbClr r="0" g="0" b="0"/>
      </a:effectRef>
      <a:fontRef idx="minor"/>
    </dgm:style>
  </dgm:styleLbl>
  <dgm:styleLbl name="fgAcc1">
    <dgm:scene3d>
      <a:camera prst="orthographicFront"/>
      <a:lightRig rig="threePt" dir="t"/>
    </dgm:scene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txPr/>
    <dgm:style>
      <a:lnRef idx="2">
        <a:scrgbClr r="0" g="0" b="0"/>
      </a:lnRef>
      <a:fillRef idx="1">
        <a:scrgbClr r="0" g="0" b="0"/>
      </a:fillRef>
      <a:effectRef idx="0">
        <a:scrgbClr r="0" g="0" b="0"/>
      </a:effectRef>
      <a:fontRef idx="minor"/>
    </dgm:style>
  </dgm:styleLbl>
  <dgm:styleLbl name="fgImgPlace1">
    <dgm:scene3d>
      <a:camera prst="orthographicFront"/>
      <a:lightRig rig="threePt" dir="t"/>
    </dgm:scene3d>
    <dgm:txPr/>
    <dgm:style>
      <a:lnRef idx="2">
        <a:scrgbClr r="0" g="0" b="0"/>
      </a:lnRef>
      <a:fillRef idx="1">
        <a:scrgbClr r="0" g="0" b="0"/>
      </a:fillRef>
      <a:effectRef idx="0">
        <a:scrgbClr r="0" g="0" b="0"/>
      </a:effectRef>
      <a:fontRef idx="minor"/>
    </dgm:style>
  </dgm:styleLbl>
  <dgm:styleLbl name="fgShp">
    <dgm:scene3d>
      <a:camera prst="orthographicFront"/>
      <a:lightRig rig="threePt" dir="t"/>
    </dgm:scene3d>
    <dgm:txPr/>
    <dgm:style>
      <a:lnRef idx="2">
        <a:scrgbClr r="0" g="0" b="0"/>
      </a:lnRef>
      <a:fillRef idx="1">
        <a:scrgbClr r="0" g="0" b="0"/>
      </a:fillRef>
      <a:effectRef idx="0">
        <a:scrgbClr r="0" g="0" b="0"/>
      </a:effectRef>
      <a:fontRef idx="minor"/>
    </dgm:style>
  </dgm:styleLbl>
  <dgm:styleLbl name="fgSibTrans2D1">
    <dgm:scene3d>
      <a:camera prst="orthographicFront"/>
      <a:lightRig rig="threePt" dir="t"/>
    </dgm:scene3d>
    <dgm:txPr/>
    <dgm:style>
      <a:lnRef idx="0">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node0">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txPr/>
    <dgm:style>
      <a:lnRef idx="2">
        <a:scrgbClr r="0" g="0" b="0"/>
      </a:lnRef>
      <a:fillRef idx="0">
        <a:scrgbClr r="0" g="0" b="0"/>
      </a:fillRef>
      <a:effectRef idx="0">
        <a:scrgbClr r="0" g="0" b="0"/>
      </a:effectRef>
      <a:fontRef idx="minor"/>
    </dgm:style>
  </dgm:styleLbl>
  <dgm:styleLbl name="parChTrans2D1">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revTx">
    <dgm:scene3d>
      <a:camera prst="orthographicFront"/>
      <a:lightRig rig="threePt" dir="t"/>
    </dgm:scene3d>
    <dgm:txPr/>
    <dgm:style>
      <a:lnRef idx="0">
        <a:scrgbClr r="0" g="0" b="0"/>
      </a:lnRef>
      <a:fillRef idx="0">
        <a:scrgbClr r="0" g="0" b="0"/>
      </a:fillRef>
      <a:effectRef idx="0">
        <a:scrgbClr r="0" g="0" b="0"/>
      </a:effectRef>
      <a:fontRef idx="minor"/>
    </dgm:style>
  </dgm:styleLbl>
  <dgm:styleLbl name="sibTrans1D1">
    <dgm:scene3d>
      <a:camera prst="orthographicFront"/>
      <a:lightRig rig="threePt" dir="t"/>
    </dgm:scene3d>
    <dgm:txPr/>
    <dgm:style>
      <a:lnRef idx="1">
        <a:scrgbClr r="0" g="0" b="0"/>
      </a:lnRef>
      <a:fillRef idx="0">
        <a:scrgbClr r="0" g="0" b="0"/>
      </a:fillRef>
      <a:effectRef idx="0">
        <a:scrgbClr r="0" g="0" b="0"/>
      </a:effectRef>
      <a:fontRef idx="minor"/>
    </dgm:style>
  </dgm:styleLbl>
  <dgm:styleLbl name="sibTrans2D1">
    <dgm:scene3d>
      <a:camera prst="orthographicFront"/>
      <a:lightRig rig="threePt" dir="t"/>
    </dgm:scene3d>
    <dgm:txPr/>
    <dgm:style>
      <a:lnRef idx="0">
        <a:scrgbClr r="0" g="0" b="0"/>
      </a:lnRef>
      <a:fillRef idx="1">
        <a:scrgbClr r="0" g="0" b="0"/>
      </a:fillRef>
      <a:effectRef idx="0">
        <a:scrgbClr r="0" g="0" b="0"/>
      </a:effectRef>
      <a:fontRef idx="minor">
        <a:schemeClr val="lt1"/>
      </a:fontRef>
    </dgm:style>
  </dgm:styleLbl>
  <dgm:styleLbl name="solidAlignAcc1">
    <dgm:scene3d>
      <a:camera prst="orthographicFront"/>
      <a:lightRig rig="threePt" dir="t"/>
    </dgm:scene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txPr/>
    <dgm:style>
      <a:lnRef idx="1">
        <a:scrgbClr r="0" g="0" b="0"/>
      </a:lnRef>
      <a:fillRef idx="1">
        <a:scrgbClr r="0" g="0" b="0"/>
      </a:fillRef>
      <a:effectRef idx="0">
        <a:scrgbClr r="0" g="0" b="0"/>
      </a:effectRef>
      <a:fontRef idx="minor"/>
    </dgm:style>
  </dgm:styleLbl>
  <dgm:styleLbl name="trBgShp">
    <dgm:scene3d>
      <a:camera prst="orthographicFront"/>
      <a:lightRig rig="threePt" dir="t"/>
    </dgm:scene3d>
    <dgm:txPr/>
    <dgm:style>
      <a:lnRef idx="0">
        <a:scrgbClr r="0" g="0" b="0"/>
      </a:lnRef>
      <a:fillRef idx="1">
        <a:scrgbClr r="0" g="0" b="0"/>
      </a:fillRef>
      <a:effectRef idx="0">
        <a:scrgbClr r="0" g="0" b="0"/>
      </a:effectRef>
      <a:fontRef idx="minor"/>
    </dgm:style>
  </dgm:styleLbl>
  <dgm:styleLbl name="vennNode1">
    <dgm:scene3d>
      <a:camera prst="orthographicFront"/>
      <a:lightRig rig="threePt" dir="t"/>
    </dgm:scene3d>
    <dgm:txPr/>
    <dgm:style>
      <a:lnRef idx="2">
        <a:scrgbClr r="0" g="0" b="0"/>
      </a:lnRef>
      <a:fillRef idx="1">
        <a:scrgbClr r="0" g="0" b="0"/>
      </a:fillRef>
      <a:effectRef idx="0">
        <a:scrgbClr r="0" g="0" b="0"/>
      </a:effectRef>
      <a:fontRef idx="minor">
        <a:schemeClr val="tx1"/>
      </a:fontRef>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3">
  <dgm:title val=""/>
  <dgm:desc val=""/>
  <dgm:catLst>
    <dgm:cat type="simple" pri="10100"/>
  </dgm:catLst>
  <dgm:scene3d>
    <a:camera prst="orthographicFront"/>
    <a:lightRig rig="threePt" dir="t"/>
  </dgm:scene3d>
  <dgm:styleLbl name="alignAcc1">
    <dgm:scene3d>
      <a:camera prst="orthographicFront"/>
      <a:lightRig rig="threePt" dir="t"/>
    </dgm:scene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txPr/>
    <dgm:style>
      <a:lnRef idx="2">
        <a:scrgbClr r="0" g="0" b="0"/>
      </a:lnRef>
      <a:fillRef idx="1">
        <a:scrgbClr r="0" g="0" b="0"/>
      </a:fillRef>
      <a:effectRef idx="0">
        <a:scrgbClr r="0" g="0" b="0"/>
      </a:effectRef>
      <a:fontRef idx="minor"/>
    </dgm:style>
  </dgm:styleLbl>
  <dgm:styleLbl name="alignNode1">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asst0">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bgAcc1">
    <dgm:scene3d>
      <a:camera prst="orthographicFront"/>
      <a:lightRig rig="threePt" dir="t"/>
    </dgm:scene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txPr/>
    <dgm:style>
      <a:lnRef idx="0">
        <a:scrgbClr r="0" g="0" b="0"/>
      </a:lnRef>
      <a:fillRef idx="1">
        <a:scrgbClr r="0" g="0" b="0"/>
      </a:fillRef>
      <a:effectRef idx="0">
        <a:scrgbClr r="0" g="0" b="0"/>
      </a:effectRef>
      <a:fontRef idx="minor"/>
    </dgm:style>
  </dgm:styleLbl>
  <dgm:styleLbl name="bgSibTrans2D1">
    <dgm:scene3d>
      <a:camera prst="orthographicFront"/>
      <a:lightRig rig="threePt" dir="t"/>
    </dgm:scene3d>
    <dgm:txPr/>
    <dgm:style>
      <a:lnRef idx="0">
        <a:scrgbClr r="0" g="0" b="0"/>
      </a:lnRef>
      <a:fillRef idx="1">
        <a:scrgbClr r="0" g="0" b="0"/>
      </a:fillRef>
      <a:effectRef idx="0">
        <a:scrgbClr r="0" g="0" b="0"/>
      </a:effectRef>
      <a:fontRef idx="minor">
        <a:schemeClr val="lt1"/>
      </a:fontRef>
    </dgm:style>
  </dgm:styleLbl>
  <dgm:styleLbl name="callout">
    <dgm:scene3d>
      <a:camera prst="orthographicFront"/>
      <a:lightRig rig="threePt" dir="t"/>
    </dgm:scene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txPr/>
    <dgm:style>
      <a:lnRef idx="2">
        <a:scrgbClr r="0" g="0" b="0"/>
      </a:lnRef>
      <a:fillRef idx="1">
        <a:scrgbClr r="0" g="0" b="0"/>
      </a:fillRef>
      <a:effectRef idx="0">
        <a:scrgbClr r="0" g="0" b="0"/>
      </a:effectRef>
      <a:fontRef idx="minor"/>
    </dgm:style>
  </dgm:styleLbl>
  <dgm:styleLbl name="dkBgShp">
    <dgm:scene3d>
      <a:camera prst="orthographicFront"/>
      <a:lightRig rig="threePt" dir="t"/>
    </dgm:scene3d>
    <dgm:txPr/>
    <dgm:style>
      <a:lnRef idx="0">
        <a:scrgbClr r="0" g="0" b="0"/>
      </a:lnRef>
      <a:fillRef idx="1">
        <a:scrgbClr r="0" g="0" b="0"/>
      </a:fillRef>
      <a:effectRef idx="0">
        <a:scrgbClr r="0" g="0" b="0"/>
      </a:effectRef>
      <a:fontRef idx="minor"/>
    </dgm:style>
  </dgm:styleLbl>
  <dgm:styleLbl name="fgAcc0">
    <dgm:scene3d>
      <a:camera prst="orthographicFront"/>
      <a:lightRig rig="threePt" dir="t"/>
    </dgm:scene3d>
    <dgm:txPr/>
    <dgm:style>
      <a:lnRef idx="2">
        <a:scrgbClr r="0" g="0" b="0"/>
      </a:lnRef>
      <a:fillRef idx="1">
        <a:scrgbClr r="0" g="0" b="0"/>
      </a:fillRef>
      <a:effectRef idx="0">
        <a:scrgbClr r="0" g="0" b="0"/>
      </a:effectRef>
      <a:fontRef idx="minor"/>
    </dgm:style>
  </dgm:styleLbl>
  <dgm:styleLbl name="fgAcc1">
    <dgm:scene3d>
      <a:camera prst="orthographicFront"/>
      <a:lightRig rig="threePt" dir="t"/>
    </dgm:scene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txPr/>
    <dgm:style>
      <a:lnRef idx="2">
        <a:scrgbClr r="0" g="0" b="0"/>
      </a:lnRef>
      <a:fillRef idx="1">
        <a:scrgbClr r="0" g="0" b="0"/>
      </a:fillRef>
      <a:effectRef idx="0">
        <a:scrgbClr r="0" g="0" b="0"/>
      </a:effectRef>
      <a:fontRef idx="minor"/>
    </dgm:style>
  </dgm:styleLbl>
  <dgm:styleLbl name="fgImgPlace1">
    <dgm:scene3d>
      <a:camera prst="orthographicFront"/>
      <a:lightRig rig="threePt" dir="t"/>
    </dgm:scene3d>
    <dgm:txPr/>
    <dgm:style>
      <a:lnRef idx="2">
        <a:scrgbClr r="0" g="0" b="0"/>
      </a:lnRef>
      <a:fillRef idx="1">
        <a:scrgbClr r="0" g="0" b="0"/>
      </a:fillRef>
      <a:effectRef idx="0">
        <a:scrgbClr r="0" g="0" b="0"/>
      </a:effectRef>
      <a:fontRef idx="minor"/>
    </dgm:style>
  </dgm:styleLbl>
  <dgm:styleLbl name="fgShp">
    <dgm:scene3d>
      <a:camera prst="orthographicFront"/>
      <a:lightRig rig="threePt" dir="t"/>
    </dgm:scene3d>
    <dgm:txPr/>
    <dgm:style>
      <a:lnRef idx="2">
        <a:scrgbClr r="0" g="0" b="0"/>
      </a:lnRef>
      <a:fillRef idx="1">
        <a:scrgbClr r="0" g="0" b="0"/>
      </a:fillRef>
      <a:effectRef idx="0">
        <a:scrgbClr r="0" g="0" b="0"/>
      </a:effectRef>
      <a:fontRef idx="minor"/>
    </dgm:style>
  </dgm:styleLbl>
  <dgm:styleLbl name="fgSibTrans2D1">
    <dgm:scene3d>
      <a:camera prst="orthographicFront"/>
      <a:lightRig rig="threePt" dir="t"/>
    </dgm:scene3d>
    <dgm:txPr/>
    <dgm:style>
      <a:lnRef idx="0">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node0">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txPr/>
    <dgm:style>
      <a:lnRef idx="2">
        <a:scrgbClr r="0" g="0" b="0"/>
      </a:lnRef>
      <a:fillRef idx="0">
        <a:scrgbClr r="0" g="0" b="0"/>
      </a:fillRef>
      <a:effectRef idx="0">
        <a:scrgbClr r="0" g="0" b="0"/>
      </a:effectRef>
      <a:fontRef idx="minor"/>
    </dgm:style>
  </dgm:styleLbl>
  <dgm:styleLbl name="parChTrans2D1">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revTx">
    <dgm:scene3d>
      <a:camera prst="orthographicFront"/>
      <a:lightRig rig="threePt" dir="t"/>
    </dgm:scene3d>
    <dgm:txPr/>
    <dgm:style>
      <a:lnRef idx="0">
        <a:scrgbClr r="0" g="0" b="0"/>
      </a:lnRef>
      <a:fillRef idx="0">
        <a:scrgbClr r="0" g="0" b="0"/>
      </a:fillRef>
      <a:effectRef idx="0">
        <a:scrgbClr r="0" g="0" b="0"/>
      </a:effectRef>
      <a:fontRef idx="minor"/>
    </dgm:style>
  </dgm:styleLbl>
  <dgm:styleLbl name="sibTrans1D1">
    <dgm:scene3d>
      <a:camera prst="orthographicFront"/>
      <a:lightRig rig="threePt" dir="t"/>
    </dgm:scene3d>
    <dgm:txPr/>
    <dgm:style>
      <a:lnRef idx="1">
        <a:scrgbClr r="0" g="0" b="0"/>
      </a:lnRef>
      <a:fillRef idx="0">
        <a:scrgbClr r="0" g="0" b="0"/>
      </a:fillRef>
      <a:effectRef idx="0">
        <a:scrgbClr r="0" g="0" b="0"/>
      </a:effectRef>
      <a:fontRef idx="minor"/>
    </dgm:style>
  </dgm:styleLbl>
  <dgm:styleLbl name="sibTrans2D1">
    <dgm:scene3d>
      <a:camera prst="orthographicFront"/>
      <a:lightRig rig="threePt" dir="t"/>
    </dgm:scene3d>
    <dgm:txPr/>
    <dgm:style>
      <a:lnRef idx="0">
        <a:scrgbClr r="0" g="0" b="0"/>
      </a:lnRef>
      <a:fillRef idx="1">
        <a:scrgbClr r="0" g="0" b="0"/>
      </a:fillRef>
      <a:effectRef idx="0">
        <a:scrgbClr r="0" g="0" b="0"/>
      </a:effectRef>
      <a:fontRef idx="minor">
        <a:schemeClr val="lt1"/>
      </a:fontRef>
    </dgm:style>
  </dgm:styleLbl>
  <dgm:styleLbl name="solidAlignAcc1">
    <dgm:scene3d>
      <a:camera prst="orthographicFront"/>
      <a:lightRig rig="threePt" dir="t"/>
    </dgm:scene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txPr/>
    <dgm:style>
      <a:lnRef idx="1">
        <a:scrgbClr r="0" g="0" b="0"/>
      </a:lnRef>
      <a:fillRef idx="1">
        <a:scrgbClr r="0" g="0" b="0"/>
      </a:fillRef>
      <a:effectRef idx="0">
        <a:scrgbClr r="0" g="0" b="0"/>
      </a:effectRef>
      <a:fontRef idx="minor"/>
    </dgm:style>
  </dgm:styleLbl>
  <dgm:styleLbl name="trBgShp">
    <dgm:scene3d>
      <a:camera prst="orthographicFront"/>
      <a:lightRig rig="threePt" dir="t"/>
    </dgm:scene3d>
    <dgm:txPr/>
    <dgm:style>
      <a:lnRef idx="0">
        <a:scrgbClr r="0" g="0" b="0"/>
      </a:lnRef>
      <a:fillRef idx="1">
        <a:scrgbClr r="0" g="0" b="0"/>
      </a:fillRef>
      <a:effectRef idx="0">
        <a:scrgbClr r="0" g="0" b="0"/>
      </a:effectRef>
      <a:fontRef idx="minor"/>
    </dgm:style>
  </dgm:styleLbl>
  <dgm:styleLbl name="vennNode1">
    <dgm:scene3d>
      <a:camera prst="orthographicFront"/>
      <a:lightRig rig="threePt" dir="t"/>
    </dgm:scene3d>
    <dgm:txPr/>
    <dgm:style>
      <a:lnRef idx="2">
        <a:scrgbClr r="0" g="0" b="0"/>
      </a:lnRef>
      <a:fillRef idx="1">
        <a:scrgbClr r="0" g="0" b="0"/>
      </a:fillRef>
      <a:effectRef idx="0">
        <a:scrgbClr r="0" g="0" b="0"/>
      </a:effectRef>
      <a:fontRef idx="minor">
        <a:schemeClr val="tx1"/>
      </a:fontRef>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7200"/>
          </a:xfrm>
          <a:prstGeom prst="rect">
            <a:avLst/>
          </a:prstGeom>
        </p:spPr>
        <p:txBody>
          <a:bodyPr vert="horz" lIns="91440" tIns="45720" rIns="91440" bIns="45720" rtlCol="0"/>
          <a:lstStyle>
            <a:lvl1pPr algn="l" eaLnBrk="1" fontAlgn="auto" hangingPunct="1">
              <a:spcBef>
                <a:spcPts val="0"/>
              </a:spcBef>
              <a:spcAft>
                <a:spcPts val="0"/>
              </a:spcAft>
              <a:defRPr sz="1200">
                <a:latin typeface="+mn-lt"/>
                <a:ea typeface="+mn-ea"/>
              </a:defRPr>
            </a:lvl1pPr>
          </a:lstStyle>
          <a:p>
            <a:pPr>
              <a:defRPr/>
            </a:pPr>
            <a:endParaRPr lang="zh-CN" altLang="en-US"/>
          </a:p>
        </p:txBody>
      </p:sp>
      <p:sp>
        <p:nvSpPr>
          <p:cNvPr id="3" name="日期占位符 2"/>
          <p:cNvSpPr>
            <a:spLocks noGrp="1"/>
          </p:cNvSpPr>
          <p:nvPr>
            <p:ph type="dt" idx="1"/>
          </p:nvPr>
        </p:nvSpPr>
        <p:spPr>
          <a:xfrm>
            <a:off x="3884613" y="0"/>
            <a:ext cx="2971800" cy="457200"/>
          </a:xfrm>
          <a:prstGeom prst="rect">
            <a:avLst/>
          </a:prstGeom>
        </p:spPr>
        <p:txBody>
          <a:bodyPr vert="horz" lIns="91440" tIns="45720" rIns="91440" bIns="45720" rtlCol="0"/>
          <a:lstStyle>
            <a:lvl1pPr algn="r" eaLnBrk="1" fontAlgn="auto" hangingPunct="1">
              <a:spcBef>
                <a:spcPts val="0"/>
              </a:spcBef>
              <a:spcAft>
                <a:spcPts val="0"/>
              </a:spcAft>
              <a:defRPr sz="1200">
                <a:latin typeface="+mn-lt"/>
                <a:ea typeface="+mn-ea"/>
              </a:defRPr>
            </a:lvl1pPr>
          </a:lstStyle>
          <a:p>
            <a:pPr>
              <a:defRPr/>
            </a:pPr>
            <a:fld id="{7BD67F15-A399-4D64-8B60-BE3B205D7986}" type="datetimeFigureOut">
              <a:rPr lang="zh-CN" altLang="en-US"/>
            </a:fld>
            <a:endParaRPr lang="zh-CN" altLang="en-US"/>
          </a:p>
        </p:txBody>
      </p:sp>
      <p:sp>
        <p:nvSpPr>
          <p:cNvPr id="4" name="幻灯片图像占位符 3"/>
          <p:cNvSpPr>
            <a:spLocks noGrp="1" noRot="1" noChangeAspect="1"/>
          </p:cNvSpPr>
          <p:nvPr>
            <p:ph type="sldImg" idx="2"/>
          </p:nvPr>
        </p:nvSpPr>
        <p:spPr>
          <a:xfrm>
            <a:off x="381000" y="685800"/>
            <a:ext cx="6096000" cy="3429000"/>
          </a:xfrm>
          <a:prstGeom prst="rect">
            <a:avLst/>
          </a:prstGeom>
          <a:noFill/>
          <a:ln w="12700">
            <a:solidFill>
              <a:prstClr val="black"/>
            </a:solidFill>
          </a:ln>
        </p:spPr>
        <p:txBody>
          <a:bodyPr vert="horz" lIns="91440" tIns="45720" rIns="91440" bIns="45720" rtlCol="0" anchor="ctr"/>
          <a:lstStyle/>
          <a:p>
            <a:pPr lvl="0"/>
            <a:endParaRPr lang="zh-CN" altLang="en-US" noProof="0"/>
          </a:p>
        </p:txBody>
      </p:sp>
      <p:sp>
        <p:nvSpPr>
          <p:cNvPr id="5" name="备注占位符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zh-CN" altLang="en-US" noProof="0"/>
              <a:t>单击此处编辑母版文本样式</a:t>
            </a:r>
            <a:endParaRPr lang="zh-CN" altLang="en-US" noProof="0"/>
          </a:p>
          <a:p>
            <a:pPr lvl="1"/>
            <a:r>
              <a:rPr lang="zh-CN" altLang="en-US" noProof="0"/>
              <a:t>第二级</a:t>
            </a:r>
            <a:endParaRPr lang="zh-CN" altLang="en-US" noProof="0"/>
          </a:p>
          <a:p>
            <a:pPr lvl="2"/>
            <a:r>
              <a:rPr lang="zh-CN" altLang="en-US" noProof="0"/>
              <a:t>第三级</a:t>
            </a:r>
            <a:endParaRPr lang="zh-CN" altLang="en-US" noProof="0"/>
          </a:p>
          <a:p>
            <a:pPr lvl="3"/>
            <a:r>
              <a:rPr lang="zh-CN" altLang="en-US" noProof="0"/>
              <a:t>第四级</a:t>
            </a:r>
            <a:endParaRPr lang="zh-CN" altLang="en-US" noProof="0"/>
          </a:p>
          <a:p>
            <a:pPr lvl="4"/>
            <a:r>
              <a:rPr lang="zh-CN" altLang="en-US" noProof="0"/>
              <a:t>第五级</a:t>
            </a:r>
            <a:endParaRPr lang="zh-CN" altLang="en-US" noProof="0"/>
          </a:p>
        </p:txBody>
      </p:sp>
      <p:sp>
        <p:nvSpPr>
          <p:cNvPr id="6" name="页脚占位符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eaLnBrk="1" fontAlgn="auto" hangingPunct="1">
              <a:spcBef>
                <a:spcPts val="0"/>
              </a:spcBef>
              <a:spcAft>
                <a:spcPts val="0"/>
              </a:spcAft>
              <a:defRPr sz="1200">
                <a:latin typeface="+mn-lt"/>
                <a:ea typeface="+mn-ea"/>
              </a:defRPr>
            </a:lvl1pPr>
          </a:lstStyle>
          <a:p>
            <a:pPr>
              <a:defRPr/>
            </a:pPr>
            <a:endParaRPr lang="zh-CN" altLang="en-US"/>
          </a:p>
        </p:txBody>
      </p:sp>
      <p:sp>
        <p:nvSpPr>
          <p:cNvPr id="7" name="灯片编号占位符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eaLnBrk="1" fontAlgn="auto" hangingPunct="1">
              <a:spcBef>
                <a:spcPts val="0"/>
              </a:spcBef>
              <a:spcAft>
                <a:spcPts val="0"/>
              </a:spcAft>
              <a:defRPr sz="1200">
                <a:latin typeface="+mn-lt"/>
                <a:ea typeface="+mn-ea"/>
              </a:defRPr>
            </a:lvl1pPr>
          </a:lstStyle>
          <a:p>
            <a:pPr>
              <a:defRPr/>
            </a:pPr>
            <a:fld id="{82856ED1-42B2-4DF5-B988-11F76100BB06}" type="slidenum">
              <a:rPr lang="zh-CN" altLang="en-US"/>
            </a:fld>
            <a:endParaRPr lang="zh-CN" altLang="en-US"/>
          </a:p>
        </p:txBody>
      </p:sp>
    </p:spTree>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mn-lt"/>
        <a:ea typeface="+mn-ea"/>
        <a:cs typeface="+mn-cs"/>
      </a:defRPr>
    </a:lvl1pPr>
    <a:lvl2pPr marL="457200" algn="l" rtl="0" eaLnBrk="0" fontAlgn="base" hangingPunct="0">
      <a:spcBef>
        <a:spcPct val="30000"/>
      </a:spcBef>
      <a:spcAft>
        <a:spcPct val="0"/>
      </a:spcAft>
      <a:defRPr sz="1200" kern="1200">
        <a:solidFill>
          <a:schemeClr val="tx1"/>
        </a:solidFill>
        <a:latin typeface="+mn-lt"/>
        <a:ea typeface="+mn-ea"/>
        <a:cs typeface="+mn-cs"/>
      </a:defRPr>
    </a:lvl2pPr>
    <a:lvl3pPr marL="914400" algn="l" rtl="0" eaLnBrk="0" fontAlgn="base" hangingPunct="0">
      <a:spcBef>
        <a:spcPct val="30000"/>
      </a:spcBef>
      <a:spcAft>
        <a:spcPct val="0"/>
      </a:spcAft>
      <a:defRPr sz="1200" kern="1200">
        <a:solidFill>
          <a:schemeClr val="tx1"/>
        </a:solidFill>
        <a:latin typeface="+mn-lt"/>
        <a:ea typeface="+mn-ea"/>
        <a:cs typeface="+mn-cs"/>
      </a:defRPr>
    </a:lvl3pPr>
    <a:lvl4pPr marL="1371600" algn="l" rtl="0" eaLnBrk="0" fontAlgn="base" hangingPunct="0">
      <a:spcBef>
        <a:spcPct val="30000"/>
      </a:spcBef>
      <a:spcAft>
        <a:spcPct val="0"/>
      </a:spcAft>
      <a:defRPr sz="1200" kern="1200">
        <a:solidFill>
          <a:schemeClr val="tx1"/>
        </a:solidFill>
        <a:latin typeface="+mn-lt"/>
        <a:ea typeface="+mn-ea"/>
        <a:cs typeface="+mn-cs"/>
      </a:defRPr>
    </a:lvl4pPr>
    <a:lvl5pPr marL="1828800" algn="l" rtl="0" eaLnBrk="0" fontAlgn="base" hangingPunct="0">
      <a:spcBef>
        <a:spcPct val="30000"/>
      </a:spcBef>
      <a:spcAft>
        <a:spcPct val="0"/>
      </a:spcAft>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1.xml"/></Relationships>
</file>

<file path=ppt/notesSlides/_rels/notesSlide2.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2.xml"/></Relationships>
</file>

<file path=ppt/notesSlides/_rels/notesSlide3.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3.xml"/></Relationships>
</file>

<file path=ppt/notesSlides/_rels/notesSlide4.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4.xml"/></Relationships>
</file>

<file path=ppt/notesSlides/_rels/notesSlide5.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5.xml"/></Relationships>
</file>

<file path=ppt/notesSlides/_rels/notesSlide6.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6.xml"/></Relationships>
</file>

<file path=ppt/notesSlides/_rels/notesSlide7.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7.xml"/></Relationships>
</file>

<file path=ppt/notesSlides/_rels/notesSlide8.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8.xml"/></Relationships>
</file>

<file path=ppt/notesSlides/_rels/notesSlide9.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9.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8" name="幻灯片图像占位符 1"/>
          <p:cNvSpPr>
            <a:spLocks noGrp="1" noRot="1" noChangeAspect="1" noTextEdit="1"/>
          </p:cNvSpPr>
          <p:nvPr>
            <p:ph type="sldImg"/>
          </p:nvPr>
        </p:nvSpPr>
        <p:spPr bwMode="auto">
          <a:noFill/>
          <a:ln>
            <a:solidFill>
              <a:srgbClr val="000000"/>
            </a:solidFill>
            <a:miter lim="800000"/>
          </a:ln>
          <a:extLst>
            <a:ext uri="{909E8E84-426E-40DD-AFC4-6F175D3DCCD1}">
              <a14:hiddenFill xmlns:a14="http://schemas.microsoft.com/office/drawing/2010/main">
                <a:solidFill>
                  <a:srgbClr val="FFFFFF"/>
                </a:solidFill>
              </a14:hiddenFill>
            </a:ext>
          </a:extLst>
        </p:spPr>
      </p:sp>
      <p:sp>
        <p:nvSpPr>
          <p:cNvPr id="4099" name="备注占位符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lstStyle/>
          <a:p>
            <a:pPr eaLnBrk="1" hangingPunct="1">
              <a:spcBef>
                <a:spcPct val="0"/>
              </a:spcBef>
            </a:pPr>
            <a:endParaRPr lang="zh-CN" altLang="en-US"/>
          </a:p>
        </p:txBody>
      </p:sp>
      <p:sp>
        <p:nvSpPr>
          <p:cNvPr id="4100" name="灯片编号占位符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fontAlgn="base">
              <a:spcBef>
                <a:spcPct val="0"/>
              </a:spcBef>
              <a:spcAft>
                <a:spcPct val="0"/>
              </a:spcAft>
            </a:pPr>
            <a:fld id="{232F5777-35F1-4ABE-AA16-2229DA3EC55B}" type="slidenum">
              <a:rPr lang="zh-CN" altLang="en-US" smtClean="0"/>
            </a:fld>
            <a:endParaRPr lang="zh-CN" alt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6" name="幻灯片图像占位符 1"/>
          <p:cNvSpPr>
            <a:spLocks noGrp="1" noRot="1" noChangeAspect="1" noTextEdit="1"/>
          </p:cNvSpPr>
          <p:nvPr>
            <p:ph type="sldImg"/>
          </p:nvPr>
        </p:nvSpPr>
        <p:spPr bwMode="auto">
          <a:noFill/>
          <a:ln>
            <a:solidFill>
              <a:srgbClr val="000000"/>
            </a:solidFill>
            <a:miter lim="800000"/>
          </a:ln>
          <a:extLst>
            <a:ext uri="{909E8E84-426E-40DD-AFC4-6F175D3DCCD1}">
              <a14:hiddenFill xmlns:a14="http://schemas.microsoft.com/office/drawing/2010/main">
                <a:solidFill>
                  <a:srgbClr val="FFFFFF"/>
                </a:solidFill>
              </a14:hiddenFill>
            </a:ext>
          </a:extLst>
        </p:spPr>
      </p:sp>
      <p:sp>
        <p:nvSpPr>
          <p:cNvPr id="6147" name="备注占位符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lstStyle/>
          <a:p>
            <a:pPr eaLnBrk="1" hangingPunct="1">
              <a:spcBef>
                <a:spcPct val="0"/>
              </a:spcBef>
            </a:pPr>
            <a:endParaRPr lang="zh-CN" altLang="en-US"/>
          </a:p>
        </p:txBody>
      </p:sp>
      <p:sp>
        <p:nvSpPr>
          <p:cNvPr id="6148" name="灯片编号占位符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fontAlgn="base">
              <a:spcBef>
                <a:spcPct val="0"/>
              </a:spcBef>
              <a:spcAft>
                <a:spcPct val="0"/>
              </a:spcAft>
            </a:pPr>
            <a:fld id="{E989270F-31FB-4279-8878-E9F897DD08F2}" type="slidenum">
              <a:rPr lang="zh-CN" altLang="en-US" smtClean="0"/>
            </a:fld>
            <a:endParaRPr lang="zh-CN" altLang="en-US"/>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4" name="幻灯片图像占位符 1"/>
          <p:cNvSpPr>
            <a:spLocks noGrp="1" noRot="1" noChangeAspect="1" noTextEdit="1"/>
          </p:cNvSpPr>
          <p:nvPr>
            <p:ph type="sldImg"/>
          </p:nvPr>
        </p:nvSpPr>
        <p:spPr bwMode="auto">
          <a:noFill/>
          <a:ln>
            <a:solidFill>
              <a:srgbClr val="000000"/>
            </a:solidFill>
            <a:miter lim="800000"/>
          </a:ln>
          <a:extLst>
            <a:ext uri="{909E8E84-426E-40DD-AFC4-6F175D3DCCD1}">
              <a14:hiddenFill xmlns:a14="http://schemas.microsoft.com/office/drawing/2010/main">
                <a:solidFill>
                  <a:srgbClr val="FFFFFF"/>
                </a:solidFill>
              </a14:hiddenFill>
            </a:ext>
          </a:extLst>
        </p:spPr>
      </p:sp>
      <p:sp>
        <p:nvSpPr>
          <p:cNvPr id="23555" name="备注占位符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lstStyle/>
          <a:p>
            <a:pPr eaLnBrk="1" hangingPunct="1">
              <a:spcBef>
                <a:spcPct val="0"/>
              </a:spcBef>
            </a:pPr>
            <a:endParaRPr lang="zh-CN" altLang="en-US"/>
          </a:p>
        </p:txBody>
      </p:sp>
      <p:sp>
        <p:nvSpPr>
          <p:cNvPr id="23556" name="灯片编号占位符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fontAlgn="base">
              <a:spcBef>
                <a:spcPct val="0"/>
              </a:spcBef>
              <a:spcAft>
                <a:spcPct val="0"/>
              </a:spcAft>
            </a:pPr>
            <a:fld id="{2FB36013-99AC-4B45-9124-4A9BAF27E626}" type="slidenum">
              <a:rPr lang="zh-CN" altLang="en-US" smtClean="0"/>
            </a:fld>
            <a:endParaRPr lang="zh-CN" altLang="en-US"/>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幻灯片图像占位符 1"/>
          <p:cNvSpPr>
            <a:spLocks noGrp="1" noRot="1" noChangeAspect="1" noTextEdit="1"/>
          </p:cNvSpPr>
          <p:nvPr>
            <p:ph type="sldImg"/>
          </p:nvPr>
        </p:nvSpPr>
        <p:spPr bwMode="auto">
          <a:noFill/>
          <a:ln>
            <a:solidFill>
              <a:srgbClr val="000000"/>
            </a:solidFill>
            <a:miter lim="800000"/>
          </a:ln>
          <a:extLst>
            <a:ext uri="{909E8E84-426E-40DD-AFC4-6F175D3DCCD1}">
              <a14:hiddenFill xmlns:a14="http://schemas.microsoft.com/office/drawing/2010/main">
                <a:solidFill>
                  <a:srgbClr val="FFFFFF"/>
                </a:solidFill>
              </a14:hiddenFill>
            </a:ext>
          </a:extLst>
        </p:spPr>
      </p:sp>
      <p:sp>
        <p:nvSpPr>
          <p:cNvPr id="12291" name="备注占位符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lstStyle/>
          <a:p>
            <a:pPr eaLnBrk="1" hangingPunct="1">
              <a:spcBef>
                <a:spcPct val="0"/>
              </a:spcBef>
            </a:pPr>
            <a:endParaRPr lang="zh-CN" altLang="en-US"/>
          </a:p>
        </p:txBody>
      </p:sp>
      <p:sp>
        <p:nvSpPr>
          <p:cNvPr id="12292" name="灯片编号占位符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fontAlgn="base">
              <a:spcBef>
                <a:spcPct val="0"/>
              </a:spcBef>
              <a:spcAft>
                <a:spcPct val="0"/>
              </a:spcAft>
            </a:pPr>
            <a:fld id="{039EDA9E-BEFC-4217-B60A-8EF9EDA1141C}" type="slidenum">
              <a:rPr lang="zh-CN" altLang="en-US" smtClean="0"/>
            </a:fld>
            <a:endParaRPr lang="zh-CN" altLang="en-US"/>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6" name="幻灯片图像占位符 1"/>
          <p:cNvSpPr>
            <a:spLocks noGrp="1" noRot="1" noChangeAspect="1" noTextEdit="1"/>
          </p:cNvSpPr>
          <p:nvPr>
            <p:ph type="sldImg"/>
          </p:nvPr>
        </p:nvSpPr>
        <p:spPr bwMode="auto">
          <a:noFill/>
          <a:ln>
            <a:solidFill>
              <a:srgbClr val="000000"/>
            </a:solidFill>
            <a:miter lim="800000"/>
          </a:ln>
          <a:extLst>
            <a:ext uri="{909E8E84-426E-40DD-AFC4-6F175D3DCCD1}">
              <a14:hiddenFill xmlns:a14="http://schemas.microsoft.com/office/drawing/2010/main">
                <a:solidFill>
                  <a:srgbClr val="FFFFFF"/>
                </a:solidFill>
              </a14:hiddenFill>
            </a:ext>
          </a:extLst>
        </p:spPr>
      </p:sp>
      <p:sp>
        <p:nvSpPr>
          <p:cNvPr id="16387" name="备注占位符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lstStyle/>
          <a:p>
            <a:pPr eaLnBrk="1" hangingPunct="1">
              <a:spcBef>
                <a:spcPct val="0"/>
              </a:spcBef>
            </a:pPr>
            <a:endParaRPr lang="zh-CN" altLang="en-US"/>
          </a:p>
        </p:txBody>
      </p:sp>
      <p:sp>
        <p:nvSpPr>
          <p:cNvPr id="16388" name="灯片编号占位符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fontAlgn="base">
              <a:spcBef>
                <a:spcPct val="0"/>
              </a:spcBef>
              <a:spcAft>
                <a:spcPct val="0"/>
              </a:spcAft>
            </a:pPr>
            <a:fld id="{7CA6BA45-28F7-4A52-A745-8073F7540B5C}" type="slidenum">
              <a:rPr lang="zh-CN" altLang="en-US" smtClean="0"/>
            </a:fld>
            <a:endParaRPr lang="zh-CN" altLang="en-US"/>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2" name="幻灯片图像占位符 1"/>
          <p:cNvSpPr>
            <a:spLocks noGrp="1" noRot="1" noChangeAspect="1" noTextEdit="1"/>
          </p:cNvSpPr>
          <p:nvPr>
            <p:ph type="sldImg"/>
          </p:nvPr>
        </p:nvSpPr>
        <p:spPr bwMode="auto">
          <a:noFill/>
          <a:ln>
            <a:solidFill>
              <a:srgbClr val="000000"/>
            </a:solidFill>
            <a:miter lim="800000"/>
          </a:ln>
          <a:extLst>
            <a:ext uri="{909E8E84-426E-40DD-AFC4-6F175D3DCCD1}">
              <a14:hiddenFill xmlns:a14="http://schemas.microsoft.com/office/drawing/2010/main">
                <a:solidFill>
                  <a:srgbClr val="FFFFFF"/>
                </a:solidFill>
              </a14:hiddenFill>
            </a:ext>
          </a:extLst>
        </p:spPr>
      </p:sp>
      <p:sp>
        <p:nvSpPr>
          <p:cNvPr id="20483" name="备注占位符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lstStyle/>
          <a:p>
            <a:pPr eaLnBrk="1" hangingPunct="1">
              <a:spcBef>
                <a:spcPct val="0"/>
              </a:spcBef>
            </a:pPr>
            <a:endParaRPr lang="zh-CN" altLang="en-US"/>
          </a:p>
        </p:txBody>
      </p:sp>
      <p:sp>
        <p:nvSpPr>
          <p:cNvPr id="20484" name="灯片编号占位符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fontAlgn="base">
              <a:spcBef>
                <a:spcPct val="0"/>
              </a:spcBef>
              <a:spcAft>
                <a:spcPct val="0"/>
              </a:spcAft>
            </a:pPr>
            <a:fld id="{19419D0E-DE4E-4BE2-9C03-B79F63C2CBDB}" type="slidenum">
              <a:rPr lang="zh-CN" altLang="en-US" smtClean="0"/>
            </a:fld>
            <a:endParaRPr lang="zh-CN" altLang="en-US"/>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602" name="幻灯片图像占位符 1"/>
          <p:cNvSpPr>
            <a:spLocks noGrp="1" noRot="1" noChangeAspect="1" noTextEdit="1"/>
          </p:cNvSpPr>
          <p:nvPr>
            <p:ph type="sldImg"/>
          </p:nvPr>
        </p:nvSpPr>
        <p:spPr bwMode="auto">
          <a:noFill/>
          <a:ln>
            <a:solidFill>
              <a:srgbClr val="000000"/>
            </a:solidFill>
            <a:miter lim="800000"/>
          </a:ln>
          <a:extLst>
            <a:ext uri="{909E8E84-426E-40DD-AFC4-6F175D3DCCD1}">
              <a14:hiddenFill xmlns:a14="http://schemas.microsoft.com/office/drawing/2010/main">
                <a:solidFill>
                  <a:srgbClr val="FFFFFF"/>
                </a:solidFill>
              </a14:hiddenFill>
            </a:ext>
          </a:extLst>
        </p:spPr>
      </p:sp>
      <p:sp>
        <p:nvSpPr>
          <p:cNvPr id="25603" name="备注占位符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lstStyle/>
          <a:p>
            <a:pPr eaLnBrk="1" hangingPunct="1">
              <a:spcBef>
                <a:spcPct val="0"/>
              </a:spcBef>
            </a:pPr>
            <a:endParaRPr lang="zh-CN" altLang="en-US"/>
          </a:p>
        </p:txBody>
      </p:sp>
      <p:sp>
        <p:nvSpPr>
          <p:cNvPr id="25604" name="灯片编号占位符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fontAlgn="base">
              <a:spcBef>
                <a:spcPct val="0"/>
              </a:spcBef>
              <a:spcAft>
                <a:spcPct val="0"/>
              </a:spcAft>
            </a:pPr>
            <a:fld id="{C276399A-D30C-4CBF-B54D-BA786C89FD00}" type="slidenum">
              <a:rPr lang="zh-CN" altLang="en-US" smtClean="0"/>
            </a:fld>
            <a:endParaRPr lang="zh-CN" altLang="en-US"/>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50" name="幻灯片图像占位符 1"/>
          <p:cNvSpPr>
            <a:spLocks noGrp="1" noRot="1" noChangeAspect="1" noTextEdit="1"/>
          </p:cNvSpPr>
          <p:nvPr>
            <p:ph type="sldImg"/>
          </p:nvPr>
        </p:nvSpPr>
        <p:spPr bwMode="auto">
          <a:noFill/>
          <a:ln>
            <a:solidFill>
              <a:srgbClr val="000000"/>
            </a:solidFill>
            <a:miter lim="800000"/>
          </a:ln>
          <a:extLst>
            <a:ext uri="{909E8E84-426E-40DD-AFC4-6F175D3DCCD1}">
              <a14:hiddenFill xmlns:a14="http://schemas.microsoft.com/office/drawing/2010/main">
                <a:solidFill>
                  <a:srgbClr val="FFFFFF"/>
                </a:solidFill>
              </a14:hiddenFill>
            </a:ext>
          </a:extLst>
        </p:spPr>
      </p:sp>
      <p:sp>
        <p:nvSpPr>
          <p:cNvPr id="27651" name="备注占位符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lstStyle/>
          <a:p>
            <a:pPr eaLnBrk="1" hangingPunct="1">
              <a:spcBef>
                <a:spcPct val="0"/>
              </a:spcBef>
            </a:pPr>
            <a:endParaRPr lang="zh-CN" altLang="en-US"/>
          </a:p>
        </p:txBody>
      </p:sp>
      <p:sp>
        <p:nvSpPr>
          <p:cNvPr id="27652" name="灯片编号占位符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fontAlgn="base">
              <a:spcBef>
                <a:spcPct val="0"/>
              </a:spcBef>
              <a:spcAft>
                <a:spcPct val="0"/>
              </a:spcAft>
            </a:pPr>
            <a:fld id="{13E9DAE4-9124-46B7-9AEE-212BB169D976}" type="slidenum">
              <a:rPr lang="zh-CN" altLang="en-US" smtClean="0"/>
            </a:fld>
            <a:endParaRPr lang="zh-CN" altLang="en-US"/>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698" name="幻灯片图像占位符 1"/>
          <p:cNvSpPr>
            <a:spLocks noGrp="1" noRot="1" noChangeAspect="1" noTextEdit="1"/>
          </p:cNvSpPr>
          <p:nvPr>
            <p:ph type="sldImg"/>
          </p:nvPr>
        </p:nvSpPr>
        <p:spPr bwMode="auto">
          <a:noFill/>
          <a:ln>
            <a:solidFill>
              <a:srgbClr val="000000"/>
            </a:solidFill>
            <a:miter lim="800000"/>
          </a:ln>
          <a:extLst>
            <a:ext uri="{909E8E84-426E-40DD-AFC4-6F175D3DCCD1}">
              <a14:hiddenFill xmlns:a14="http://schemas.microsoft.com/office/drawing/2010/main">
                <a:solidFill>
                  <a:srgbClr val="FFFFFF"/>
                </a:solidFill>
              </a14:hiddenFill>
            </a:ext>
          </a:extLst>
        </p:spPr>
      </p:sp>
      <p:sp>
        <p:nvSpPr>
          <p:cNvPr id="29699" name="备注占位符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lstStyle/>
          <a:p>
            <a:pPr eaLnBrk="1" hangingPunct="1">
              <a:spcBef>
                <a:spcPct val="0"/>
              </a:spcBef>
            </a:pPr>
            <a:endParaRPr lang="zh-CN" altLang="en-US"/>
          </a:p>
        </p:txBody>
      </p:sp>
      <p:sp>
        <p:nvSpPr>
          <p:cNvPr id="29700" name="灯片编号占位符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fontAlgn="base">
              <a:spcBef>
                <a:spcPct val="0"/>
              </a:spcBef>
              <a:spcAft>
                <a:spcPct val="0"/>
              </a:spcAft>
            </a:pPr>
            <a:fld id="{FF086BF6-0A13-409C-82FF-279ED43AFD60}" type="slidenum">
              <a:rPr lang="zh-CN" altLang="en-US" smtClean="0"/>
            </a:fld>
            <a:endParaRPr lang="zh-CN" alt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标题 1"/>
          <p:cNvSpPr>
            <a:spLocks noGrp="1"/>
          </p:cNvSpPr>
          <p:nvPr>
            <p:ph type="ctrTitle"/>
          </p:nvPr>
        </p:nvSpPr>
        <p:spPr>
          <a:xfrm>
            <a:off x="685800" y="1597819"/>
            <a:ext cx="7772400" cy="1102519"/>
          </a:xfrm>
        </p:spPr>
        <p:txBody>
          <a:bodyPr/>
          <a:lstStyle/>
          <a:p>
            <a:r>
              <a:rPr lang="zh-CN" altLang="en-US"/>
              <a:t>单击此处编辑母版标题样式</a:t>
            </a:r>
            <a:endParaRPr lang="zh-CN" altLang="en-US"/>
          </a:p>
        </p:txBody>
      </p:sp>
      <p:sp>
        <p:nvSpPr>
          <p:cNvPr id="3" name="副标题 2"/>
          <p:cNvSpPr>
            <a:spLocks noGrp="1"/>
          </p:cNvSpPr>
          <p:nvPr>
            <p:ph type="subTitle" idx="1"/>
          </p:nvPr>
        </p:nvSpPr>
        <p:spPr>
          <a:xfrm>
            <a:off x="1371600" y="2914650"/>
            <a:ext cx="6400800" cy="131445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zh-CN" altLang="en-US"/>
              <a:t>单击此处编辑母版副标题样式</a:t>
            </a:r>
            <a:endParaRPr lang="zh-CN" altLang="en-US"/>
          </a:p>
        </p:txBody>
      </p:sp>
      <p:sp>
        <p:nvSpPr>
          <p:cNvPr id="4" name="日期占位符 3"/>
          <p:cNvSpPr>
            <a:spLocks noGrp="1"/>
          </p:cNvSpPr>
          <p:nvPr>
            <p:ph type="dt" sz="half" idx="10"/>
          </p:nvPr>
        </p:nvSpPr>
        <p:spPr/>
        <p:txBody>
          <a:bodyPr/>
          <a:lstStyle>
            <a:lvl1pPr>
              <a:defRPr/>
            </a:lvl1pPr>
          </a:lstStyle>
          <a:p>
            <a:pPr>
              <a:defRPr/>
            </a:pPr>
            <a:fld id="{58617B7B-45CA-41CB-B552-384B6042F93D}" type="datetimeFigureOut">
              <a:rPr lang="zh-CN" altLang="en-US"/>
            </a:fld>
            <a:endParaRPr lang="zh-CN" altLang="en-US"/>
          </a:p>
        </p:txBody>
      </p:sp>
      <p:sp>
        <p:nvSpPr>
          <p:cNvPr id="5" name="页脚占位符 4"/>
          <p:cNvSpPr>
            <a:spLocks noGrp="1"/>
          </p:cNvSpPr>
          <p:nvPr>
            <p:ph type="ftr" sz="quarter" idx="11"/>
          </p:nvPr>
        </p:nvSpPr>
        <p:spPr/>
        <p:txBody>
          <a:bodyPr/>
          <a:lstStyle>
            <a:lvl1pPr>
              <a:defRPr/>
            </a:lvl1pPr>
          </a:lstStyle>
          <a:p>
            <a:pPr>
              <a:defRPr/>
            </a:pPr>
            <a:endParaRPr lang="zh-CN" altLang="en-US"/>
          </a:p>
        </p:txBody>
      </p:sp>
      <p:sp>
        <p:nvSpPr>
          <p:cNvPr id="6" name="灯片编号占位符 5"/>
          <p:cNvSpPr>
            <a:spLocks noGrp="1"/>
          </p:cNvSpPr>
          <p:nvPr>
            <p:ph type="sldNum" sz="quarter" idx="12"/>
          </p:nvPr>
        </p:nvSpPr>
        <p:spPr/>
        <p:txBody>
          <a:bodyPr/>
          <a:lstStyle>
            <a:lvl1pPr>
              <a:defRPr/>
            </a:lvl1pPr>
          </a:lstStyle>
          <a:p>
            <a:pPr>
              <a:defRPr/>
            </a:pPr>
            <a:fld id="{39F43F80-B7B8-4564-848F-1239D3A5227E}" type="slidenum">
              <a:rPr lang="zh-CN" altLang="en-US"/>
            </a:fld>
            <a:endParaRPr lang="zh-CN" altLang="en-US"/>
          </a:p>
        </p:txBody>
      </p:sp>
    </p:spTree>
  </p:cSld>
  <p:clrMapOvr>
    <a:masterClrMapping/>
  </p:clrMapOvr>
  <p:transition advTm="0">
    <p:random/>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单击此处编辑母版标题样式</a:t>
            </a:r>
            <a:endParaRPr lang="zh-CN" altLang="en-US"/>
          </a:p>
        </p:txBody>
      </p:sp>
      <p:sp>
        <p:nvSpPr>
          <p:cNvPr id="3" name="内容占位符 2"/>
          <p:cNvSpPr>
            <a:spLocks noGrp="1"/>
          </p:cNvSpPr>
          <p:nvPr>
            <p:ph idx="1"/>
          </p:nvPr>
        </p:nvSpPr>
        <p:spPr/>
        <p:txBody>
          <a:bodyPr/>
          <a:lstStyle/>
          <a:p>
            <a:pPr lvl="0"/>
            <a:r>
              <a:rPr lang="zh-CN" altLang="en-US"/>
              <a:t>单击此处编辑母版文本样式</a:t>
            </a:r>
            <a:endParaRPr lang="zh-CN" altLang="en-US"/>
          </a:p>
          <a:p>
            <a:pPr lvl="1"/>
            <a:r>
              <a:rPr lang="zh-CN" altLang="en-US"/>
              <a:t>第二级</a:t>
            </a:r>
            <a:endParaRPr lang="zh-CN" altLang="en-US"/>
          </a:p>
          <a:p>
            <a:pPr lvl="2"/>
            <a:r>
              <a:rPr lang="zh-CN" altLang="en-US"/>
              <a:t>第三级</a:t>
            </a:r>
            <a:endParaRPr lang="zh-CN" altLang="en-US"/>
          </a:p>
          <a:p>
            <a:pPr lvl="3"/>
            <a:r>
              <a:rPr lang="zh-CN" altLang="en-US"/>
              <a:t>第四级</a:t>
            </a:r>
            <a:endParaRPr lang="zh-CN" altLang="en-US"/>
          </a:p>
          <a:p>
            <a:pPr lvl="4"/>
            <a:r>
              <a:rPr lang="zh-CN" altLang="en-US"/>
              <a:t>第五级</a:t>
            </a:r>
            <a:endParaRPr lang="zh-CN" altLang="en-US"/>
          </a:p>
        </p:txBody>
      </p:sp>
      <p:sp>
        <p:nvSpPr>
          <p:cNvPr id="4" name="日期占位符 3"/>
          <p:cNvSpPr>
            <a:spLocks noGrp="1"/>
          </p:cNvSpPr>
          <p:nvPr>
            <p:ph type="dt" sz="half" idx="10"/>
          </p:nvPr>
        </p:nvSpPr>
        <p:spPr/>
        <p:txBody>
          <a:bodyPr/>
          <a:lstStyle>
            <a:lvl1pPr>
              <a:defRPr/>
            </a:lvl1pPr>
          </a:lstStyle>
          <a:p>
            <a:pPr>
              <a:defRPr/>
            </a:pPr>
            <a:fld id="{B305C147-B0FA-43E0-96E8-ED52FFBF2CC8}" type="datetimeFigureOut">
              <a:rPr lang="zh-CN" altLang="en-US"/>
            </a:fld>
            <a:endParaRPr lang="zh-CN" altLang="en-US"/>
          </a:p>
        </p:txBody>
      </p:sp>
      <p:sp>
        <p:nvSpPr>
          <p:cNvPr id="5" name="页脚占位符 4"/>
          <p:cNvSpPr>
            <a:spLocks noGrp="1"/>
          </p:cNvSpPr>
          <p:nvPr>
            <p:ph type="ftr" sz="quarter" idx="11"/>
          </p:nvPr>
        </p:nvSpPr>
        <p:spPr/>
        <p:txBody>
          <a:bodyPr/>
          <a:lstStyle>
            <a:lvl1pPr>
              <a:defRPr/>
            </a:lvl1pPr>
          </a:lstStyle>
          <a:p>
            <a:pPr>
              <a:defRPr/>
            </a:pPr>
            <a:endParaRPr lang="zh-CN" altLang="en-US"/>
          </a:p>
        </p:txBody>
      </p:sp>
      <p:sp>
        <p:nvSpPr>
          <p:cNvPr id="6" name="灯片编号占位符 5"/>
          <p:cNvSpPr>
            <a:spLocks noGrp="1"/>
          </p:cNvSpPr>
          <p:nvPr>
            <p:ph type="sldNum" sz="quarter" idx="12"/>
          </p:nvPr>
        </p:nvSpPr>
        <p:spPr/>
        <p:txBody>
          <a:bodyPr/>
          <a:lstStyle>
            <a:lvl1pPr>
              <a:defRPr/>
            </a:lvl1pPr>
          </a:lstStyle>
          <a:p>
            <a:pPr>
              <a:defRPr/>
            </a:pPr>
            <a:fld id="{C8505A43-BDC6-4123-9534-134E2ED668AC}" type="slidenum">
              <a:rPr lang="zh-CN" altLang="en-US"/>
            </a:fld>
            <a:endParaRPr lang="zh-CN" altLang="en-US"/>
          </a:p>
        </p:txBody>
      </p:sp>
    </p:spTree>
  </p:cSld>
  <p:clrMapOvr>
    <a:masterClrMapping/>
  </p:clrMapOvr>
  <p:transition advTm="0">
    <p:random/>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p:cNvSpPr>
            <a:spLocks noGrp="1"/>
          </p:cNvSpPr>
          <p:nvPr>
            <p:ph type="title"/>
          </p:nvPr>
        </p:nvSpPr>
        <p:spPr>
          <a:xfrm>
            <a:off x="722313" y="3305176"/>
            <a:ext cx="7772400" cy="1021556"/>
          </a:xfrm>
        </p:spPr>
        <p:txBody>
          <a:bodyPr anchor="t"/>
          <a:lstStyle>
            <a:lvl1pPr algn="l">
              <a:defRPr sz="4000" b="1" cap="all"/>
            </a:lvl1pPr>
          </a:lstStyle>
          <a:p>
            <a:r>
              <a:rPr lang="zh-CN" altLang="en-US"/>
              <a:t>单击此处编辑母版标题样式</a:t>
            </a:r>
            <a:endParaRPr lang="zh-CN" altLang="en-US"/>
          </a:p>
        </p:txBody>
      </p:sp>
      <p:sp>
        <p:nvSpPr>
          <p:cNvPr id="3" name="文本占位符 2"/>
          <p:cNvSpPr>
            <a:spLocks noGrp="1"/>
          </p:cNvSpPr>
          <p:nvPr>
            <p:ph type="body" idx="1"/>
          </p:nvPr>
        </p:nvSpPr>
        <p:spPr>
          <a:xfrm>
            <a:off x="722313" y="2180035"/>
            <a:ext cx="7772400" cy="1125140"/>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zh-CN" altLang="en-US"/>
              <a:t>单击此处编辑母版文本样式</a:t>
            </a:r>
            <a:endParaRPr lang="zh-CN" altLang="en-US"/>
          </a:p>
        </p:txBody>
      </p:sp>
      <p:sp>
        <p:nvSpPr>
          <p:cNvPr id="4" name="日期占位符 3"/>
          <p:cNvSpPr>
            <a:spLocks noGrp="1"/>
          </p:cNvSpPr>
          <p:nvPr>
            <p:ph type="dt" sz="half" idx="10"/>
          </p:nvPr>
        </p:nvSpPr>
        <p:spPr/>
        <p:txBody>
          <a:bodyPr/>
          <a:lstStyle>
            <a:lvl1pPr>
              <a:defRPr/>
            </a:lvl1pPr>
          </a:lstStyle>
          <a:p>
            <a:pPr>
              <a:defRPr/>
            </a:pPr>
            <a:fld id="{2E5AC3A8-FB4D-4A28-8A6E-11EB3FEA4C77}" type="datetimeFigureOut">
              <a:rPr lang="zh-CN" altLang="en-US"/>
            </a:fld>
            <a:endParaRPr lang="zh-CN" altLang="en-US"/>
          </a:p>
        </p:txBody>
      </p:sp>
      <p:sp>
        <p:nvSpPr>
          <p:cNvPr id="5" name="页脚占位符 4"/>
          <p:cNvSpPr>
            <a:spLocks noGrp="1"/>
          </p:cNvSpPr>
          <p:nvPr>
            <p:ph type="ftr" sz="quarter" idx="11"/>
          </p:nvPr>
        </p:nvSpPr>
        <p:spPr/>
        <p:txBody>
          <a:bodyPr/>
          <a:lstStyle>
            <a:lvl1pPr>
              <a:defRPr/>
            </a:lvl1pPr>
          </a:lstStyle>
          <a:p>
            <a:pPr>
              <a:defRPr/>
            </a:pPr>
            <a:endParaRPr lang="zh-CN" altLang="en-US"/>
          </a:p>
        </p:txBody>
      </p:sp>
      <p:sp>
        <p:nvSpPr>
          <p:cNvPr id="6" name="灯片编号占位符 5"/>
          <p:cNvSpPr>
            <a:spLocks noGrp="1"/>
          </p:cNvSpPr>
          <p:nvPr>
            <p:ph type="sldNum" sz="quarter" idx="12"/>
          </p:nvPr>
        </p:nvSpPr>
        <p:spPr/>
        <p:txBody>
          <a:bodyPr/>
          <a:lstStyle>
            <a:lvl1pPr>
              <a:defRPr/>
            </a:lvl1pPr>
          </a:lstStyle>
          <a:p>
            <a:pPr>
              <a:defRPr/>
            </a:pPr>
            <a:fld id="{A45089F1-24BB-4266-A16B-A3F12F996BD4}" type="slidenum">
              <a:rPr lang="zh-CN" altLang="en-US"/>
            </a:fld>
            <a:endParaRPr lang="zh-CN" altLang="en-US"/>
          </a:p>
        </p:txBody>
      </p:sp>
    </p:spTree>
  </p:cSld>
  <p:clrMapOvr>
    <a:masterClrMapping/>
  </p:clrMapOvr>
  <p:transition advTm="0">
    <p:random/>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单击此处编辑母版标题样式</a:t>
            </a:r>
            <a:endParaRPr lang="zh-CN" altLang="en-US"/>
          </a:p>
        </p:txBody>
      </p:sp>
      <p:sp>
        <p:nvSpPr>
          <p:cNvPr id="3" name="内容占位符 2"/>
          <p:cNvSpPr>
            <a:spLocks noGrp="1"/>
          </p:cNvSpPr>
          <p:nvPr>
            <p:ph sz="half" idx="1"/>
          </p:nvPr>
        </p:nvSpPr>
        <p:spPr>
          <a:xfrm>
            <a:off x="457200" y="900113"/>
            <a:ext cx="4038600" cy="2545556"/>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CN" altLang="en-US"/>
              <a:t>单击此处编辑母版文本样式</a:t>
            </a:r>
            <a:endParaRPr lang="zh-CN" altLang="en-US"/>
          </a:p>
          <a:p>
            <a:pPr lvl="1"/>
            <a:r>
              <a:rPr lang="zh-CN" altLang="en-US"/>
              <a:t>第二级</a:t>
            </a:r>
            <a:endParaRPr lang="zh-CN" altLang="en-US"/>
          </a:p>
          <a:p>
            <a:pPr lvl="2"/>
            <a:r>
              <a:rPr lang="zh-CN" altLang="en-US"/>
              <a:t>第三级</a:t>
            </a:r>
            <a:endParaRPr lang="zh-CN" altLang="en-US"/>
          </a:p>
          <a:p>
            <a:pPr lvl="3"/>
            <a:r>
              <a:rPr lang="zh-CN" altLang="en-US"/>
              <a:t>第四级</a:t>
            </a:r>
            <a:endParaRPr lang="zh-CN" altLang="en-US"/>
          </a:p>
          <a:p>
            <a:pPr lvl="4"/>
            <a:r>
              <a:rPr lang="zh-CN" altLang="en-US"/>
              <a:t>第五级</a:t>
            </a:r>
            <a:endParaRPr lang="zh-CN" altLang="en-US"/>
          </a:p>
        </p:txBody>
      </p:sp>
      <p:sp>
        <p:nvSpPr>
          <p:cNvPr id="4" name="内容占位符 3"/>
          <p:cNvSpPr>
            <a:spLocks noGrp="1"/>
          </p:cNvSpPr>
          <p:nvPr>
            <p:ph sz="half" idx="2"/>
          </p:nvPr>
        </p:nvSpPr>
        <p:spPr>
          <a:xfrm>
            <a:off x="4648200" y="900113"/>
            <a:ext cx="4038600" cy="2545556"/>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CN" altLang="en-US"/>
              <a:t>单击此处编辑母版文本样式</a:t>
            </a:r>
            <a:endParaRPr lang="zh-CN" altLang="en-US"/>
          </a:p>
          <a:p>
            <a:pPr lvl="1"/>
            <a:r>
              <a:rPr lang="zh-CN" altLang="en-US"/>
              <a:t>第二级</a:t>
            </a:r>
            <a:endParaRPr lang="zh-CN" altLang="en-US"/>
          </a:p>
          <a:p>
            <a:pPr lvl="2"/>
            <a:r>
              <a:rPr lang="zh-CN" altLang="en-US"/>
              <a:t>第三级</a:t>
            </a:r>
            <a:endParaRPr lang="zh-CN" altLang="en-US"/>
          </a:p>
          <a:p>
            <a:pPr lvl="3"/>
            <a:r>
              <a:rPr lang="zh-CN" altLang="en-US"/>
              <a:t>第四级</a:t>
            </a:r>
            <a:endParaRPr lang="zh-CN" altLang="en-US"/>
          </a:p>
          <a:p>
            <a:pPr lvl="4"/>
            <a:r>
              <a:rPr lang="zh-CN" altLang="en-US"/>
              <a:t>第五级</a:t>
            </a:r>
            <a:endParaRPr lang="zh-CN" altLang="en-US"/>
          </a:p>
        </p:txBody>
      </p:sp>
      <p:sp>
        <p:nvSpPr>
          <p:cNvPr id="5" name="日期占位符 3"/>
          <p:cNvSpPr>
            <a:spLocks noGrp="1"/>
          </p:cNvSpPr>
          <p:nvPr>
            <p:ph type="dt" sz="half" idx="10"/>
          </p:nvPr>
        </p:nvSpPr>
        <p:spPr/>
        <p:txBody>
          <a:bodyPr/>
          <a:lstStyle>
            <a:lvl1pPr>
              <a:defRPr/>
            </a:lvl1pPr>
          </a:lstStyle>
          <a:p>
            <a:pPr>
              <a:defRPr/>
            </a:pPr>
            <a:fld id="{00AF63BA-51CF-4A64-93B6-8DF27AA10545}" type="datetimeFigureOut">
              <a:rPr lang="zh-CN" altLang="en-US"/>
            </a:fld>
            <a:endParaRPr lang="zh-CN" altLang="en-US"/>
          </a:p>
        </p:txBody>
      </p:sp>
      <p:sp>
        <p:nvSpPr>
          <p:cNvPr id="6" name="页脚占位符 4"/>
          <p:cNvSpPr>
            <a:spLocks noGrp="1"/>
          </p:cNvSpPr>
          <p:nvPr>
            <p:ph type="ftr" sz="quarter" idx="11"/>
          </p:nvPr>
        </p:nvSpPr>
        <p:spPr/>
        <p:txBody>
          <a:bodyPr/>
          <a:lstStyle>
            <a:lvl1pPr>
              <a:defRPr/>
            </a:lvl1pPr>
          </a:lstStyle>
          <a:p>
            <a:pPr>
              <a:defRPr/>
            </a:pPr>
            <a:endParaRPr lang="zh-CN" altLang="en-US"/>
          </a:p>
        </p:txBody>
      </p:sp>
      <p:sp>
        <p:nvSpPr>
          <p:cNvPr id="7" name="灯片编号占位符 5"/>
          <p:cNvSpPr>
            <a:spLocks noGrp="1"/>
          </p:cNvSpPr>
          <p:nvPr>
            <p:ph type="sldNum" sz="quarter" idx="12"/>
          </p:nvPr>
        </p:nvSpPr>
        <p:spPr/>
        <p:txBody>
          <a:bodyPr/>
          <a:lstStyle>
            <a:lvl1pPr>
              <a:defRPr/>
            </a:lvl1pPr>
          </a:lstStyle>
          <a:p>
            <a:pPr>
              <a:defRPr/>
            </a:pPr>
            <a:fld id="{5699296F-DBD3-4C53-B56A-DD25454C9B17}" type="slidenum">
              <a:rPr lang="zh-CN" altLang="en-US"/>
            </a:fld>
            <a:endParaRPr lang="zh-CN" altLang="en-US"/>
          </a:p>
        </p:txBody>
      </p:sp>
    </p:spTree>
  </p:cSld>
  <p:clrMapOvr>
    <a:masterClrMapping/>
  </p:clrMapOvr>
  <p:transition advTm="0">
    <p:random/>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p:cNvSpPr>
            <a:spLocks noGrp="1"/>
          </p:cNvSpPr>
          <p:nvPr>
            <p:ph type="title"/>
          </p:nvPr>
        </p:nvSpPr>
        <p:spPr>
          <a:xfrm>
            <a:off x="457200" y="205978"/>
            <a:ext cx="8229600" cy="857250"/>
          </a:xfrm>
        </p:spPr>
        <p:txBody>
          <a:bodyPr/>
          <a:lstStyle>
            <a:lvl1pPr>
              <a:defRPr/>
            </a:lvl1pPr>
          </a:lstStyle>
          <a:p>
            <a:r>
              <a:rPr lang="zh-CN" altLang="en-US"/>
              <a:t>单击此处编辑母版标题样式</a:t>
            </a:r>
            <a:endParaRPr lang="zh-CN" altLang="en-US"/>
          </a:p>
        </p:txBody>
      </p:sp>
      <p:sp>
        <p:nvSpPr>
          <p:cNvPr id="3" name="文本占位符 2"/>
          <p:cNvSpPr>
            <a:spLocks noGrp="1"/>
          </p:cNvSpPr>
          <p:nvPr>
            <p:ph type="body" idx="1"/>
          </p:nvPr>
        </p:nvSpPr>
        <p:spPr>
          <a:xfrm>
            <a:off x="457200" y="1151335"/>
            <a:ext cx="4040188" cy="47982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a:t>单击此处编辑母版文本样式</a:t>
            </a:r>
            <a:endParaRPr lang="zh-CN" altLang="en-US"/>
          </a:p>
        </p:txBody>
      </p:sp>
      <p:sp>
        <p:nvSpPr>
          <p:cNvPr id="4" name="内容占位符 3"/>
          <p:cNvSpPr>
            <a:spLocks noGrp="1"/>
          </p:cNvSpPr>
          <p:nvPr>
            <p:ph sz="half" idx="2"/>
          </p:nvPr>
        </p:nvSpPr>
        <p:spPr>
          <a:xfrm>
            <a:off x="457200" y="1631156"/>
            <a:ext cx="4040188" cy="2963466"/>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CN" altLang="en-US"/>
              <a:t>单击此处编辑母版文本样式</a:t>
            </a:r>
            <a:endParaRPr lang="zh-CN" altLang="en-US"/>
          </a:p>
          <a:p>
            <a:pPr lvl="1"/>
            <a:r>
              <a:rPr lang="zh-CN" altLang="en-US"/>
              <a:t>第二级</a:t>
            </a:r>
            <a:endParaRPr lang="zh-CN" altLang="en-US"/>
          </a:p>
          <a:p>
            <a:pPr lvl="2"/>
            <a:r>
              <a:rPr lang="zh-CN" altLang="en-US"/>
              <a:t>第三级</a:t>
            </a:r>
            <a:endParaRPr lang="zh-CN" altLang="en-US"/>
          </a:p>
          <a:p>
            <a:pPr lvl="3"/>
            <a:r>
              <a:rPr lang="zh-CN" altLang="en-US"/>
              <a:t>第四级</a:t>
            </a:r>
            <a:endParaRPr lang="zh-CN" altLang="en-US"/>
          </a:p>
          <a:p>
            <a:pPr lvl="4"/>
            <a:r>
              <a:rPr lang="zh-CN" altLang="en-US"/>
              <a:t>第五级</a:t>
            </a:r>
            <a:endParaRPr lang="zh-CN" altLang="en-US"/>
          </a:p>
        </p:txBody>
      </p:sp>
      <p:sp>
        <p:nvSpPr>
          <p:cNvPr id="5" name="文本占位符 4"/>
          <p:cNvSpPr>
            <a:spLocks noGrp="1"/>
          </p:cNvSpPr>
          <p:nvPr>
            <p:ph type="body" sz="quarter" idx="3"/>
          </p:nvPr>
        </p:nvSpPr>
        <p:spPr>
          <a:xfrm>
            <a:off x="4645026" y="1151335"/>
            <a:ext cx="4041775" cy="47982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a:t>单击此处编辑母版文本样式</a:t>
            </a:r>
            <a:endParaRPr lang="zh-CN" altLang="en-US"/>
          </a:p>
        </p:txBody>
      </p:sp>
      <p:sp>
        <p:nvSpPr>
          <p:cNvPr id="6" name="内容占位符 5"/>
          <p:cNvSpPr>
            <a:spLocks noGrp="1"/>
          </p:cNvSpPr>
          <p:nvPr>
            <p:ph sz="quarter" idx="4"/>
          </p:nvPr>
        </p:nvSpPr>
        <p:spPr>
          <a:xfrm>
            <a:off x="4645026" y="1631156"/>
            <a:ext cx="4041775" cy="2963466"/>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CN" altLang="en-US"/>
              <a:t>单击此处编辑母版文本样式</a:t>
            </a:r>
            <a:endParaRPr lang="zh-CN" altLang="en-US"/>
          </a:p>
          <a:p>
            <a:pPr lvl="1"/>
            <a:r>
              <a:rPr lang="zh-CN" altLang="en-US"/>
              <a:t>第二级</a:t>
            </a:r>
            <a:endParaRPr lang="zh-CN" altLang="en-US"/>
          </a:p>
          <a:p>
            <a:pPr lvl="2"/>
            <a:r>
              <a:rPr lang="zh-CN" altLang="en-US"/>
              <a:t>第三级</a:t>
            </a:r>
            <a:endParaRPr lang="zh-CN" altLang="en-US"/>
          </a:p>
          <a:p>
            <a:pPr lvl="3"/>
            <a:r>
              <a:rPr lang="zh-CN" altLang="en-US"/>
              <a:t>第四级</a:t>
            </a:r>
            <a:endParaRPr lang="zh-CN" altLang="en-US"/>
          </a:p>
          <a:p>
            <a:pPr lvl="4"/>
            <a:r>
              <a:rPr lang="zh-CN" altLang="en-US"/>
              <a:t>第五级</a:t>
            </a:r>
            <a:endParaRPr lang="zh-CN" altLang="en-US"/>
          </a:p>
        </p:txBody>
      </p:sp>
      <p:sp>
        <p:nvSpPr>
          <p:cNvPr id="7" name="日期占位符 3"/>
          <p:cNvSpPr>
            <a:spLocks noGrp="1"/>
          </p:cNvSpPr>
          <p:nvPr>
            <p:ph type="dt" sz="half" idx="10"/>
          </p:nvPr>
        </p:nvSpPr>
        <p:spPr/>
        <p:txBody>
          <a:bodyPr/>
          <a:lstStyle>
            <a:lvl1pPr>
              <a:defRPr/>
            </a:lvl1pPr>
          </a:lstStyle>
          <a:p>
            <a:pPr>
              <a:defRPr/>
            </a:pPr>
            <a:fld id="{105CC703-64F0-4358-91F2-2CA96287E9D1}" type="datetimeFigureOut">
              <a:rPr lang="zh-CN" altLang="en-US"/>
            </a:fld>
            <a:endParaRPr lang="zh-CN" altLang="en-US"/>
          </a:p>
        </p:txBody>
      </p:sp>
      <p:sp>
        <p:nvSpPr>
          <p:cNvPr id="8" name="页脚占位符 4"/>
          <p:cNvSpPr>
            <a:spLocks noGrp="1"/>
          </p:cNvSpPr>
          <p:nvPr>
            <p:ph type="ftr" sz="quarter" idx="11"/>
          </p:nvPr>
        </p:nvSpPr>
        <p:spPr/>
        <p:txBody>
          <a:bodyPr/>
          <a:lstStyle>
            <a:lvl1pPr>
              <a:defRPr/>
            </a:lvl1pPr>
          </a:lstStyle>
          <a:p>
            <a:pPr>
              <a:defRPr/>
            </a:pPr>
            <a:endParaRPr lang="zh-CN" altLang="en-US"/>
          </a:p>
        </p:txBody>
      </p:sp>
      <p:sp>
        <p:nvSpPr>
          <p:cNvPr id="9" name="灯片编号占位符 5"/>
          <p:cNvSpPr>
            <a:spLocks noGrp="1"/>
          </p:cNvSpPr>
          <p:nvPr>
            <p:ph type="sldNum" sz="quarter" idx="12"/>
          </p:nvPr>
        </p:nvSpPr>
        <p:spPr/>
        <p:txBody>
          <a:bodyPr/>
          <a:lstStyle>
            <a:lvl1pPr>
              <a:defRPr/>
            </a:lvl1pPr>
          </a:lstStyle>
          <a:p>
            <a:pPr>
              <a:defRPr/>
            </a:pPr>
            <a:fld id="{89ACC84C-FFC6-47AE-ADB4-7CE15A287492}" type="slidenum">
              <a:rPr lang="zh-CN" altLang="en-US"/>
            </a:fld>
            <a:endParaRPr lang="zh-CN" altLang="en-US"/>
          </a:p>
        </p:txBody>
      </p:sp>
    </p:spTree>
  </p:cSld>
  <p:clrMapOvr>
    <a:masterClrMapping/>
  </p:clrMapOvr>
  <p:transition advTm="0">
    <p:random/>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单击此处编辑母版标题样式</a:t>
            </a:r>
            <a:endParaRPr lang="zh-CN" altLang="en-US"/>
          </a:p>
        </p:txBody>
      </p:sp>
      <p:sp>
        <p:nvSpPr>
          <p:cNvPr id="3" name="日期占位符 3"/>
          <p:cNvSpPr>
            <a:spLocks noGrp="1"/>
          </p:cNvSpPr>
          <p:nvPr>
            <p:ph type="dt" sz="half" idx="10"/>
          </p:nvPr>
        </p:nvSpPr>
        <p:spPr/>
        <p:txBody>
          <a:bodyPr/>
          <a:lstStyle>
            <a:lvl1pPr>
              <a:defRPr/>
            </a:lvl1pPr>
          </a:lstStyle>
          <a:p>
            <a:pPr>
              <a:defRPr/>
            </a:pPr>
            <a:fld id="{7CE2DDA2-E166-46D0-8592-01535F3B5420}" type="datetimeFigureOut">
              <a:rPr lang="zh-CN" altLang="en-US"/>
            </a:fld>
            <a:endParaRPr lang="zh-CN" altLang="en-US"/>
          </a:p>
        </p:txBody>
      </p:sp>
      <p:sp>
        <p:nvSpPr>
          <p:cNvPr id="4" name="页脚占位符 4"/>
          <p:cNvSpPr>
            <a:spLocks noGrp="1"/>
          </p:cNvSpPr>
          <p:nvPr>
            <p:ph type="ftr" sz="quarter" idx="11"/>
          </p:nvPr>
        </p:nvSpPr>
        <p:spPr/>
        <p:txBody>
          <a:bodyPr/>
          <a:lstStyle>
            <a:lvl1pPr>
              <a:defRPr/>
            </a:lvl1pPr>
          </a:lstStyle>
          <a:p>
            <a:pPr>
              <a:defRPr/>
            </a:pPr>
            <a:endParaRPr lang="zh-CN" altLang="en-US"/>
          </a:p>
        </p:txBody>
      </p:sp>
      <p:sp>
        <p:nvSpPr>
          <p:cNvPr id="5" name="灯片编号占位符 5"/>
          <p:cNvSpPr>
            <a:spLocks noGrp="1"/>
          </p:cNvSpPr>
          <p:nvPr>
            <p:ph type="sldNum" sz="quarter" idx="12"/>
          </p:nvPr>
        </p:nvSpPr>
        <p:spPr/>
        <p:txBody>
          <a:bodyPr/>
          <a:lstStyle>
            <a:lvl1pPr>
              <a:defRPr/>
            </a:lvl1pPr>
          </a:lstStyle>
          <a:p>
            <a:pPr>
              <a:defRPr/>
            </a:pPr>
            <a:fld id="{3518520C-BBAA-4C8D-930A-D1162A6775C7}" type="slidenum">
              <a:rPr lang="zh-CN" altLang="en-US"/>
            </a:fld>
            <a:endParaRPr lang="zh-CN" altLang="en-US"/>
          </a:p>
        </p:txBody>
      </p:sp>
    </p:spTree>
  </p:cSld>
  <p:clrMapOvr>
    <a:masterClrMapping/>
  </p:clrMapOvr>
  <p:transition advTm="0">
    <p:random/>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占位符 3"/>
          <p:cNvSpPr>
            <a:spLocks noGrp="1"/>
          </p:cNvSpPr>
          <p:nvPr>
            <p:ph type="dt" sz="half" idx="10"/>
          </p:nvPr>
        </p:nvSpPr>
        <p:spPr/>
        <p:txBody>
          <a:bodyPr/>
          <a:lstStyle>
            <a:lvl1pPr>
              <a:defRPr/>
            </a:lvl1pPr>
          </a:lstStyle>
          <a:p>
            <a:pPr>
              <a:defRPr/>
            </a:pPr>
            <a:fld id="{1C99FF06-2647-4727-9437-E80C9867C9A7}" type="datetimeFigureOut">
              <a:rPr lang="zh-CN" altLang="en-US"/>
            </a:fld>
            <a:endParaRPr lang="zh-CN" altLang="en-US"/>
          </a:p>
        </p:txBody>
      </p:sp>
      <p:sp>
        <p:nvSpPr>
          <p:cNvPr id="3" name="页脚占位符 4"/>
          <p:cNvSpPr>
            <a:spLocks noGrp="1"/>
          </p:cNvSpPr>
          <p:nvPr>
            <p:ph type="ftr" sz="quarter" idx="11"/>
          </p:nvPr>
        </p:nvSpPr>
        <p:spPr/>
        <p:txBody>
          <a:bodyPr/>
          <a:lstStyle>
            <a:lvl1pPr>
              <a:defRPr/>
            </a:lvl1pPr>
          </a:lstStyle>
          <a:p>
            <a:pPr>
              <a:defRPr/>
            </a:pPr>
            <a:endParaRPr lang="zh-CN" altLang="en-US"/>
          </a:p>
        </p:txBody>
      </p:sp>
      <p:sp>
        <p:nvSpPr>
          <p:cNvPr id="4" name="灯片编号占位符 5"/>
          <p:cNvSpPr>
            <a:spLocks noGrp="1"/>
          </p:cNvSpPr>
          <p:nvPr>
            <p:ph type="sldNum" sz="quarter" idx="12"/>
          </p:nvPr>
        </p:nvSpPr>
        <p:spPr/>
        <p:txBody>
          <a:bodyPr/>
          <a:lstStyle>
            <a:lvl1pPr>
              <a:defRPr/>
            </a:lvl1pPr>
          </a:lstStyle>
          <a:p>
            <a:pPr>
              <a:defRPr/>
            </a:pPr>
            <a:fld id="{B9FF2783-6302-44F8-A94A-54EF9D1C5B5E}" type="slidenum">
              <a:rPr lang="zh-CN" altLang="en-US"/>
            </a:fld>
            <a:endParaRPr lang="zh-CN" altLang="en-US"/>
          </a:p>
        </p:txBody>
      </p:sp>
    </p:spTree>
  </p:cSld>
  <p:clrMapOvr>
    <a:masterClrMapping/>
  </p:clrMapOvr>
  <p:transition advTm="0">
    <p:random/>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标题 1"/>
          <p:cNvSpPr>
            <a:spLocks noGrp="1"/>
          </p:cNvSpPr>
          <p:nvPr>
            <p:ph type="title"/>
          </p:nvPr>
        </p:nvSpPr>
        <p:spPr>
          <a:xfrm>
            <a:off x="457201" y="204787"/>
            <a:ext cx="3008313" cy="871538"/>
          </a:xfrm>
        </p:spPr>
        <p:txBody>
          <a:bodyPr anchor="b"/>
          <a:lstStyle>
            <a:lvl1pPr algn="l">
              <a:defRPr sz="2000" b="1"/>
            </a:lvl1pPr>
          </a:lstStyle>
          <a:p>
            <a:r>
              <a:rPr lang="zh-CN" altLang="en-US"/>
              <a:t>单击此处编辑母版标题样式</a:t>
            </a:r>
            <a:endParaRPr lang="zh-CN" altLang="en-US"/>
          </a:p>
        </p:txBody>
      </p:sp>
      <p:sp>
        <p:nvSpPr>
          <p:cNvPr id="3" name="内容占位符 2"/>
          <p:cNvSpPr>
            <a:spLocks noGrp="1"/>
          </p:cNvSpPr>
          <p:nvPr>
            <p:ph idx="1"/>
          </p:nvPr>
        </p:nvSpPr>
        <p:spPr>
          <a:xfrm>
            <a:off x="3575050" y="204788"/>
            <a:ext cx="5111750" cy="438983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CN" altLang="en-US"/>
              <a:t>单击此处编辑母版文本样式</a:t>
            </a:r>
            <a:endParaRPr lang="zh-CN" altLang="en-US"/>
          </a:p>
          <a:p>
            <a:pPr lvl="1"/>
            <a:r>
              <a:rPr lang="zh-CN" altLang="en-US"/>
              <a:t>第二级</a:t>
            </a:r>
            <a:endParaRPr lang="zh-CN" altLang="en-US"/>
          </a:p>
          <a:p>
            <a:pPr lvl="2"/>
            <a:r>
              <a:rPr lang="zh-CN" altLang="en-US"/>
              <a:t>第三级</a:t>
            </a:r>
            <a:endParaRPr lang="zh-CN" altLang="en-US"/>
          </a:p>
          <a:p>
            <a:pPr lvl="3"/>
            <a:r>
              <a:rPr lang="zh-CN" altLang="en-US"/>
              <a:t>第四级</a:t>
            </a:r>
            <a:endParaRPr lang="zh-CN" altLang="en-US"/>
          </a:p>
          <a:p>
            <a:pPr lvl="4"/>
            <a:r>
              <a:rPr lang="zh-CN" altLang="en-US"/>
              <a:t>第五级</a:t>
            </a:r>
            <a:endParaRPr lang="zh-CN" altLang="en-US"/>
          </a:p>
        </p:txBody>
      </p:sp>
      <p:sp>
        <p:nvSpPr>
          <p:cNvPr id="4" name="文本占位符 3"/>
          <p:cNvSpPr>
            <a:spLocks noGrp="1"/>
          </p:cNvSpPr>
          <p:nvPr>
            <p:ph type="body" sz="half" idx="2"/>
          </p:nvPr>
        </p:nvSpPr>
        <p:spPr>
          <a:xfrm>
            <a:off x="457201" y="1076326"/>
            <a:ext cx="3008313" cy="3518297"/>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CN" altLang="en-US"/>
              <a:t>单击此处编辑母版文本样式</a:t>
            </a:r>
            <a:endParaRPr lang="zh-CN" altLang="en-US"/>
          </a:p>
        </p:txBody>
      </p:sp>
      <p:sp>
        <p:nvSpPr>
          <p:cNvPr id="5" name="日期占位符 3"/>
          <p:cNvSpPr>
            <a:spLocks noGrp="1"/>
          </p:cNvSpPr>
          <p:nvPr>
            <p:ph type="dt" sz="half" idx="10"/>
          </p:nvPr>
        </p:nvSpPr>
        <p:spPr/>
        <p:txBody>
          <a:bodyPr/>
          <a:lstStyle>
            <a:lvl1pPr>
              <a:defRPr/>
            </a:lvl1pPr>
          </a:lstStyle>
          <a:p>
            <a:pPr>
              <a:defRPr/>
            </a:pPr>
            <a:fld id="{EF737D33-F641-4DB4-AC56-7C4F1D39D870}" type="datetimeFigureOut">
              <a:rPr lang="zh-CN" altLang="en-US"/>
            </a:fld>
            <a:endParaRPr lang="zh-CN" altLang="en-US"/>
          </a:p>
        </p:txBody>
      </p:sp>
      <p:sp>
        <p:nvSpPr>
          <p:cNvPr id="6" name="页脚占位符 4"/>
          <p:cNvSpPr>
            <a:spLocks noGrp="1"/>
          </p:cNvSpPr>
          <p:nvPr>
            <p:ph type="ftr" sz="quarter" idx="11"/>
          </p:nvPr>
        </p:nvSpPr>
        <p:spPr/>
        <p:txBody>
          <a:bodyPr/>
          <a:lstStyle>
            <a:lvl1pPr>
              <a:defRPr/>
            </a:lvl1pPr>
          </a:lstStyle>
          <a:p>
            <a:pPr>
              <a:defRPr/>
            </a:pPr>
            <a:endParaRPr lang="zh-CN" altLang="en-US"/>
          </a:p>
        </p:txBody>
      </p:sp>
      <p:sp>
        <p:nvSpPr>
          <p:cNvPr id="7" name="灯片编号占位符 5"/>
          <p:cNvSpPr>
            <a:spLocks noGrp="1"/>
          </p:cNvSpPr>
          <p:nvPr>
            <p:ph type="sldNum" sz="quarter" idx="12"/>
          </p:nvPr>
        </p:nvSpPr>
        <p:spPr/>
        <p:txBody>
          <a:bodyPr/>
          <a:lstStyle>
            <a:lvl1pPr>
              <a:defRPr/>
            </a:lvl1pPr>
          </a:lstStyle>
          <a:p>
            <a:pPr>
              <a:defRPr/>
            </a:pPr>
            <a:fld id="{F43529EA-66E3-44C3-B285-C268B0017705}" type="slidenum">
              <a:rPr lang="zh-CN" altLang="en-US"/>
            </a:fld>
            <a:endParaRPr lang="zh-CN" altLang="en-US"/>
          </a:p>
        </p:txBody>
      </p:sp>
    </p:spTree>
  </p:cSld>
  <p:clrMapOvr>
    <a:masterClrMapping/>
  </p:clrMapOvr>
  <p:transition advTm="0">
    <p:random/>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p:cNvSpPr>
            <a:spLocks noGrp="1"/>
          </p:cNvSpPr>
          <p:nvPr>
            <p:ph type="title"/>
          </p:nvPr>
        </p:nvSpPr>
        <p:spPr>
          <a:xfrm>
            <a:off x="1792288" y="3600450"/>
            <a:ext cx="5486400" cy="425054"/>
          </a:xfrm>
        </p:spPr>
        <p:txBody>
          <a:bodyPr anchor="b"/>
          <a:lstStyle>
            <a:lvl1pPr algn="l">
              <a:defRPr sz="2000" b="1"/>
            </a:lvl1pPr>
          </a:lstStyle>
          <a:p>
            <a:r>
              <a:rPr lang="zh-CN" altLang="en-US"/>
              <a:t>单击此处编辑母版标题样式</a:t>
            </a:r>
            <a:endParaRPr lang="zh-CN" altLang="en-US"/>
          </a:p>
        </p:txBody>
      </p:sp>
      <p:sp>
        <p:nvSpPr>
          <p:cNvPr id="3" name="图片占位符 2"/>
          <p:cNvSpPr>
            <a:spLocks noGrp="1"/>
          </p:cNvSpPr>
          <p:nvPr>
            <p:ph type="pic" idx="1"/>
          </p:nvPr>
        </p:nvSpPr>
        <p:spPr>
          <a:xfrm>
            <a:off x="1792288" y="459581"/>
            <a:ext cx="5486400" cy="3086100"/>
          </a:xfrm>
        </p:spPr>
        <p:txBody>
          <a:bodyPr rtlCol="0">
            <a:normAutofit/>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zh-CN" altLang="en-US" noProof="0"/>
          </a:p>
        </p:txBody>
      </p:sp>
      <p:sp>
        <p:nvSpPr>
          <p:cNvPr id="4" name="文本占位符 3"/>
          <p:cNvSpPr>
            <a:spLocks noGrp="1"/>
          </p:cNvSpPr>
          <p:nvPr>
            <p:ph type="body" sz="half" idx="2"/>
          </p:nvPr>
        </p:nvSpPr>
        <p:spPr>
          <a:xfrm>
            <a:off x="1792288" y="4025503"/>
            <a:ext cx="5486400" cy="603647"/>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CN" altLang="en-US"/>
              <a:t>单击此处编辑母版文本样式</a:t>
            </a:r>
            <a:endParaRPr lang="zh-CN" altLang="en-US"/>
          </a:p>
        </p:txBody>
      </p:sp>
      <p:sp>
        <p:nvSpPr>
          <p:cNvPr id="5" name="日期占位符 3"/>
          <p:cNvSpPr>
            <a:spLocks noGrp="1"/>
          </p:cNvSpPr>
          <p:nvPr>
            <p:ph type="dt" sz="half" idx="10"/>
          </p:nvPr>
        </p:nvSpPr>
        <p:spPr/>
        <p:txBody>
          <a:bodyPr/>
          <a:lstStyle>
            <a:lvl1pPr>
              <a:defRPr/>
            </a:lvl1pPr>
          </a:lstStyle>
          <a:p>
            <a:pPr>
              <a:defRPr/>
            </a:pPr>
            <a:fld id="{65E12947-83A1-4BF2-9B9F-9C62355236E5}" type="datetimeFigureOut">
              <a:rPr lang="zh-CN" altLang="en-US"/>
            </a:fld>
            <a:endParaRPr lang="zh-CN" altLang="en-US"/>
          </a:p>
        </p:txBody>
      </p:sp>
      <p:sp>
        <p:nvSpPr>
          <p:cNvPr id="6" name="页脚占位符 4"/>
          <p:cNvSpPr>
            <a:spLocks noGrp="1"/>
          </p:cNvSpPr>
          <p:nvPr>
            <p:ph type="ftr" sz="quarter" idx="11"/>
          </p:nvPr>
        </p:nvSpPr>
        <p:spPr/>
        <p:txBody>
          <a:bodyPr/>
          <a:lstStyle>
            <a:lvl1pPr>
              <a:defRPr/>
            </a:lvl1pPr>
          </a:lstStyle>
          <a:p>
            <a:pPr>
              <a:defRPr/>
            </a:pPr>
            <a:endParaRPr lang="zh-CN" altLang="en-US"/>
          </a:p>
        </p:txBody>
      </p:sp>
      <p:sp>
        <p:nvSpPr>
          <p:cNvPr id="7" name="灯片编号占位符 5"/>
          <p:cNvSpPr>
            <a:spLocks noGrp="1"/>
          </p:cNvSpPr>
          <p:nvPr>
            <p:ph type="sldNum" sz="quarter" idx="12"/>
          </p:nvPr>
        </p:nvSpPr>
        <p:spPr/>
        <p:txBody>
          <a:bodyPr/>
          <a:lstStyle>
            <a:lvl1pPr>
              <a:defRPr/>
            </a:lvl1pPr>
          </a:lstStyle>
          <a:p>
            <a:pPr>
              <a:defRPr/>
            </a:pPr>
            <a:fld id="{D4523C6A-5664-4CEB-A25A-F3F3639595D2}" type="slidenum">
              <a:rPr lang="zh-CN" altLang="en-US"/>
            </a:fld>
            <a:endParaRPr lang="zh-CN" altLang="en-US"/>
          </a:p>
        </p:txBody>
      </p:sp>
    </p:spTree>
  </p:cSld>
  <p:clrMapOvr>
    <a:masterClrMapping/>
  </p:clrMapOvr>
  <p:transition advTm="0">
    <p:random/>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单击此处编辑母版标题样式</a:t>
            </a:r>
            <a:endParaRPr lang="zh-CN" altLang="en-US"/>
          </a:p>
        </p:txBody>
      </p:sp>
      <p:sp>
        <p:nvSpPr>
          <p:cNvPr id="3" name="竖排文字占位符 2"/>
          <p:cNvSpPr>
            <a:spLocks noGrp="1"/>
          </p:cNvSpPr>
          <p:nvPr>
            <p:ph type="body" orient="vert" idx="1"/>
          </p:nvPr>
        </p:nvSpPr>
        <p:spPr/>
        <p:txBody>
          <a:bodyPr vert="eaVert"/>
          <a:lstStyle/>
          <a:p>
            <a:pPr lvl="0"/>
            <a:r>
              <a:rPr lang="zh-CN" altLang="en-US"/>
              <a:t>单击此处编辑母版文本样式</a:t>
            </a:r>
            <a:endParaRPr lang="zh-CN" altLang="en-US"/>
          </a:p>
          <a:p>
            <a:pPr lvl="1"/>
            <a:r>
              <a:rPr lang="zh-CN" altLang="en-US"/>
              <a:t>第二级</a:t>
            </a:r>
            <a:endParaRPr lang="zh-CN" altLang="en-US"/>
          </a:p>
          <a:p>
            <a:pPr lvl="2"/>
            <a:r>
              <a:rPr lang="zh-CN" altLang="en-US"/>
              <a:t>第三级</a:t>
            </a:r>
            <a:endParaRPr lang="zh-CN" altLang="en-US"/>
          </a:p>
          <a:p>
            <a:pPr lvl="3"/>
            <a:r>
              <a:rPr lang="zh-CN" altLang="en-US"/>
              <a:t>第四级</a:t>
            </a:r>
            <a:endParaRPr lang="zh-CN" altLang="en-US"/>
          </a:p>
          <a:p>
            <a:pPr lvl="4"/>
            <a:r>
              <a:rPr lang="zh-CN" altLang="en-US"/>
              <a:t>第五级</a:t>
            </a:r>
            <a:endParaRPr lang="zh-CN" altLang="en-US"/>
          </a:p>
        </p:txBody>
      </p:sp>
      <p:sp>
        <p:nvSpPr>
          <p:cNvPr id="4" name="日期占位符 3"/>
          <p:cNvSpPr>
            <a:spLocks noGrp="1"/>
          </p:cNvSpPr>
          <p:nvPr>
            <p:ph type="dt" sz="half" idx="10"/>
          </p:nvPr>
        </p:nvSpPr>
        <p:spPr/>
        <p:txBody>
          <a:bodyPr/>
          <a:lstStyle>
            <a:lvl1pPr>
              <a:defRPr/>
            </a:lvl1pPr>
          </a:lstStyle>
          <a:p>
            <a:pPr>
              <a:defRPr/>
            </a:pPr>
            <a:fld id="{65BB5C57-9A39-4E49-B705-289F52CD229E}" type="datetimeFigureOut">
              <a:rPr lang="zh-CN" altLang="en-US"/>
            </a:fld>
            <a:endParaRPr lang="zh-CN" altLang="en-US"/>
          </a:p>
        </p:txBody>
      </p:sp>
      <p:sp>
        <p:nvSpPr>
          <p:cNvPr id="5" name="页脚占位符 4"/>
          <p:cNvSpPr>
            <a:spLocks noGrp="1"/>
          </p:cNvSpPr>
          <p:nvPr>
            <p:ph type="ftr" sz="quarter" idx="11"/>
          </p:nvPr>
        </p:nvSpPr>
        <p:spPr/>
        <p:txBody>
          <a:bodyPr/>
          <a:lstStyle>
            <a:lvl1pPr>
              <a:defRPr/>
            </a:lvl1pPr>
          </a:lstStyle>
          <a:p>
            <a:pPr>
              <a:defRPr/>
            </a:pPr>
            <a:endParaRPr lang="zh-CN" altLang="en-US"/>
          </a:p>
        </p:txBody>
      </p:sp>
      <p:sp>
        <p:nvSpPr>
          <p:cNvPr id="6" name="灯片编号占位符 5"/>
          <p:cNvSpPr>
            <a:spLocks noGrp="1"/>
          </p:cNvSpPr>
          <p:nvPr>
            <p:ph type="sldNum" sz="quarter" idx="12"/>
          </p:nvPr>
        </p:nvSpPr>
        <p:spPr/>
        <p:txBody>
          <a:bodyPr/>
          <a:lstStyle>
            <a:lvl1pPr>
              <a:defRPr/>
            </a:lvl1pPr>
          </a:lstStyle>
          <a:p>
            <a:pPr>
              <a:defRPr/>
            </a:pPr>
            <a:fld id="{398708C8-186E-4DF6-8B9F-3A24047AC5C6}" type="slidenum">
              <a:rPr lang="zh-CN" altLang="en-US"/>
            </a:fld>
            <a:endParaRPr lang="zh-CN" altLang="en-US"/>
          </a:p>
        </p:txBody>
      </p:sp>
    </p:spTree>
  </p:cSld>
  <p:clrMapOvr>
    <a:masterClrMapping/>
  </p:clrMapOvr>
  <p:transition advTm="0">
    <p:random/>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垂直排列标题与文本">
    <p:spTree>
      <p:nvGrpSpPr>
        <p:cNvPr id="1" name=""/>
        <p:cNvGrpSpPr/>
        <p:nvPr/>
      </p:nvGrpSpPr>
      <p:grpSpPr>
        <a:xfrm>
          <a:off x="0" y="0"/>
          <a:ext cx="0" cy="0"/>
          <a:chOff x="0" y="0"/>
          <a:chExt cx="0" cy="0"/>
        </a:xfrm>
      </p:grpSpPr>
      <p:sp>
        <p:nvSpPr>
          <p:cNvPr id="2" name="竖排标题 1"/>
          <p:cNvSpPr>
            <a:spLocks noGrp="1"/>
          </p:cNvSpPr>
          <p:nvPr>
            <p:ph type="title" orient="vert"/>
          </p:nvPr>
        </p:nvSpPr>
        <p:spPr>
          <a:xfrm>
            <a:off x="6629400" y="154781"/>
            <a:ext cx="2057400" cy="3290888"/>
          </a:xfrm>
        </p:spPr>
        <p:txBody>
          <a:bodyPr vert="eaVert"/>
          <a:lstStyle/>
          <a:p>
            <a:r>
              <a:rPr lang="zh-CN" altLang="en-US"/>
              <a:t>单击此处编辑母版标题样式</a:t>
            </a:r>
            <a:endParaRPr lang="zh-CN" altLang="en-US"/>
          </a:p>
        </p:txBody>
      </p:sp>
      <p:sp>
        <p:nvSpPr>
          <p:cNvPr id="3" name="竖排文字占位符 2"/>
          <p:cNvSpPr>
            <a:spLocks noGrp="1"/>
          </p:cNvSpPr>
          <p:nvPr>
            <p:ph type="body" orient="vert" idx="1"/>
          </p:nvPr>
        </p:nvSpPr>
        <p:spPr>
          <a:xfrm>
            <a:off x="457200" y="154781"/>
            <a:ext cx="6019800" cy="3290888"/>
          </a:xfrm>
        </p:spPr>
        <p:txBody>
          <a:bodyPr vert="eaVert"/>
          <a:lstStyle/>
          <a:p>
            <a:pPr lvl="0"/>
            <a:r>
              <a:rPr lang="zh-CN" altLang="en-US"/>
              <a:t>单击此处编辑母版文本样式</a:t>
            </a:r>
            <a:endParaRPr lang="zh-CN" altLang="en-US"/>
          </a:p>
          <a:p>
            <a:pPr lvl="1"/>
            <a:r>
              <a:rPr lang="zh-CN" altLang="en-US"/>
              <a:t>第二级</a:t>
            </a:r>
            <a:endParaRPr lang="zh-CN" altLang="en-US"/>
          </a:p>
          <a:p>
            <a:pPr lvl="2"/>
            <a:r>
              <a:rPr lang="zh-CN" altLang="en-US"/>
              <a:t>第三级</a:t>
            </a:r>
            <a:endParaRPr lang="zh-CN" altLang="en-US"/>
          </a:p>
          <a:p>
            <a:pPr lvl="3"/>
            <a:r>
              <a:rPr lang="zh-CN" altLang="en-US"/>
              <a:t>第四级</a:t>
            </a:r>
            <a:endParaRPr lang="zh-CN" altLang="en-US"/>
          </a:p>
          <a:p>
            <a:pPr lvl="4"/>
            <a:r>
              <a:rPr lang="zh-CN" altLang="en-US"/>
              <a:t>第五级</a:t>
            </a:r>
            <a:endParaRPr lang="zh-CN" altLang="en-US"/>
          </a:p>
        </p:txBody>
      </p:sp>
      <p:sp>
        <p:nvSpPr>
          <p:cNvPr id="4" name="日期占位符 3"/>
          <p:cNvSpPr>
            <a:spLocks noGrp="1"/>
          </p:cNvSpPr>
          <p:nvPr>
            <p:ph type="dt" sz="half" idx="10"/>
          </p:nvPr>
        </p:nvSpPr>
        <p:spPr/>
        <p:txBody>
          <a:bodyPr/>
          <a:lstStyle>
            <a:lvl1pPr>
              <a:defRPr/>
            </a:lvl1pPr>
          </a:lstStyle>
          <a:p>
            <a:pPr>
              <a:defRPr/>
            </a:pPr>
            <a:fld id="{F24E410F-0F05-4ADB-9267-60A4041A9EE7}" type="datetimeFigureOut">
              <a:rPr lang="zh-CN" altLang="en-US"/>
            </a:fld>
            <a:endParaRPr lang="zh-CN" altLang="en-US"/>
          </a:p>
        </p:txBody>
      </p:sp>
      <p:sp>
        <p:nvSpPr>
          <p:cNvPr id="5" name="页脚占位符 4"/>
          <p:cNvSpPr>
            <a:spLocks noGrp="1"/>
          </p:cNvSpPr>
          <p:nvPr>
            <p:ph type="ftr" sz="quarter" idx="11"/>
          </p:nvPr>
        </p:nvSpPr>
        <p:spPr/>
        <p:txBody>
          <a:bodyPr/>
          <a:lstStyle>
            <a:lvl1pPr>
              <a:defRPr/>
            </a:lvl1pPr>
          </a:lstStyle>
          <a:p>
            <a:pPr>
              <a:defRPr/>
            </a:pPr>
            <a:endParaRPr lang="zh-CN" altLang="en-US"/>
          </a:p>
        </p:txBody>
      </p:sp>
      <p:sp>
        <p:nvSpPr>
          <p:cNvPr id="6" name="灯片编号占位符 5"/>
          <p:cNvSpPr>
            <a:spLocks noGrp="1"/>
          </p:cNvSpPr>
          <p:nvPr>
            <p:ph type="sldNum" sz="quarter" idx="12"/>
          </p:nvPr>
        </p:nvSpPr>
        <p:spPr/>
        <p:txBody>
          <a:bodyPr/>
          <a:lstStyle>
            <a:lvl1pPr>
              <a:defRPr/>
            </a:lvl1pPr>
          </a:lstStyle>
          <a:p>
            <a:pPr>
              <a:defRPr/>
            </a:pPr>
            <a:fld id="{21010B68-CFC3-4FE5-AD8A-030ABD08FC06}" type="slidenum">
              <a:rPr lang="zh-CN" altLang="en-US"/>
            </a:fld>
            <a:endParaRPr lang="zh-CN" altLang="en-US"/>
          </a:p>
        </p:txBody>
      </p:sp>
    </p:spTree>
  </p:cSld>
  <p:clrMapOvr>
    <a:masterClrMapping/>
  </p:clrMapOvr>
  <p:transition advTm="0">
    <p:random/>
  </p:transition>
</p:sldLayout>
</file>

<file path=ppt/slideMasters/_rels/slideMaster1.xml.rels><?xml version="1.0" encoding="UTF-8" standalone="yes"?>
<Relationships xmlns="http://schemas.openxmlformats.org/package/2006/relationships"><Relationship Id="rId9" Type="http://schemas.openxmlformats.org/officeDocument/2006/relationships/slideLayout" Target="../slideLayouts/slideLayout9.xml"/><Relationship Id="rId8" Type="http://schemas.openxmlformats.org/officeDocument/2006/relationships/slideLayout" Target="../slideLayouts/slideLayout8.xml"/><Relationship Id="rId7" Type="http://schemas.openxmlformats.org/officeDocument/2006/relationships/slideLayout" Target="../slideLayouts/slideLayout7.xml"/><Relationship Id="rId6" Type="http://schemas.openxmlformats.org/officeDocument/2006/relationships/slideLayout" Target="../slideLayouts/slideLayout6.xml"/><Relationship Id="rId5" Type="http://schemas.openxmlformats.org/officeDocument/2006/relationships/slideLayout" Target="../slideLayouts/slideLayout5.xml"/><Relationship Id="rId4" Type="http://schemas.openxmlformats.org/officeDocument/2006/relationships/slideLayout" Target="../slideLayouts/slideLayout4.xml"/><Relationship Id="rId3" Type="http://schemas.openxmlformats.org/officeDocument/2006/relationships/slideLayout" Target="../slideLayouts/slideLayout3.xml"/><Relationship Id="rId2" Type="http://schemas.openxmlformats.org/officeDocument/2006/relationships/slideLayout" Target="../slideLayouts/slideLayout2.xml"/><Relationship Id="rId13" Type="http://schemas.openxmlformats.org/officeDocument/2006/relationships/theme" Target="../theme/theme1.xml"/><Relationship Id="rId12" Type="http://schemas.openxmlformats.org/officeDocument/2006/relationships/image" Target="../media/image1.jpeg"/><Relationship Id="rId11" Type="http://schemas.openxmlformats.org/officeDocument/2006/relationships/slideLayout" Target="../slideLayouts/slideLayout11.xml"/><Relationship Id="rId10" Type="http://schemas.openxmlformats.org/officeDocument/2006/relationships/slideLayout" Target="../slideLayouts/slideLayout10.xml"/><Relationship Id="rId1" Type="http://schemas.openxmlformats.org/officeDocument/2006/relationships/slideLayout" Target="../slideLayouts/slideLayout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0">
          <a:blip r:embed="rId12" cstate="print"/>
          <a:srcRect/>
          <a:stretch>
            <a:fillRect/>
          </a:stretch>
        </a:blipFill>
        <a:effectLst/>
      </p:bgPr>
    </p:bg>
    <p:spTree>
      <p:nvGrpSpPr>
        <p:cNvPr id="1" name=""/>
        <p:cNvGrpSpPr/>
        <p:nvPr/>
      </p:nvGrpSpPr>
      <p:grpSpPr>
        <a:xfrm>
          <a:off x="0" y="0"/>
          <a:ext cx="0" cy="0"/>
          <a:chOff x="0" y="0"/>
          <a:chExt cx="0" cy="0"/>
        </a:xfrm>
      </p:grpSpPr>
      <p:sp>
        <p:nvSpPr>
          <p:cNvPr id="1026" name="标题占位符 1"/>
          <p:cNvSpPr>
            <a:spLocks noGrp="1"/>
          </p:cNvSpPr>
          <p:nvPr>
            <p:ph type="title"/>
          </p:nvPr>
        </p:nvSpPr>
        <p:spPr bwMode="auto">
          <a:xfrm>
            <a:off x="457200" y="206375"/>
            <a:ext cx="8229600" cy="8572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lstStyle/>
          <a:p>
            <a:pPr lvl="0"/>
            <a:r>
              <a:rPr lang="zh-CN" altLang="en-US"/>
              <a:t>单击此处编辑母版标题样式</a:t>
            </a:r>
            <a:endParaRPr lang="zh-CN" altLang="en-US"/>
          </a:p>
        </p:txBody>
      </p:sp>
      <p:sp>
        <p:nvSpPr>
          <p:cNvPr id="1027" name="文本占位符 2"/>
          <p:cNvSpPr>
            <a:spLocks noGrp="1"/>
          </p:cNvSpPr>
          <p:nvPr>
            <p:ph type="body" idx="1"/>
          </p:nvPr>
        </p:nvSpPr>
        <p:spPr bwMode="auto">
          <a:xfrm>
            <a:off x="457200" y="1200150"/>
            <a:ext cx="8229600" cy="33940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lstStyle/>
          <a:p>
            <a:pPr lvl="0"/>
            <a:r>
              <a:rPr lang="zh-CN" altLang="en-US"/>
              <a:t>单击此处编辑母版文本样式</a:t>
            </a:r>
            <a:endParaRPr lang="zh-CN" altLang="en-US"/>
          </a:p>
          <a:p>
            <a:pPr lvl="1"/>
            <a:r>
              <a:rPr lang="zh-CN" altLang="en-US"/>
              <a:t>第二级</a:t>
            </a:r>
            <a:endParaRPr lang="zh-CN" altLang="en-US"/>
          </a:p>
          <a:p>
            <a:pPr lvl="2"/>
            <a:r>
              <a:rPr lang="zh-CN" altLang="en-US"/>
              <a:t>第三级</a:t>
            </a:r>
            <a:endParaRPr lang="zh-CN" altLang="en-US"/>
          </a:p>
          <a:p>
            <a:pPr lvl="3"/>
            <a:r>
              <a:rPr lang="zh-CN" altLang="en-US"/>
              <a:t>第四级</a:t>
            </a:r>
            <a:endParaRPr lang="zh-CN" altLang="en-US"/>
          </a:p>
          <a:p>
            <a:pPr lvl="4"/>
            <a:r>
              <a:rPr lang="zh-CN" altLang="en-US"/>
              <a:t>第五级</a:t>
            </a:r>
            <a:endParaRPr lang="zh-CN" altLang="en-US"/>
          </a:p>
        </p:txBody>
      </p:sp>
      <p:sp>
        <p:nvSpPr>
          <p:cNvPr id="4" name="日期占位符 3"/>
          <p:cNvSpPr>
            <a:spLocks noGrp="1"/>
          </p:cNvSpPr>
          <p:nvPr>
            <p:ph type="dt" sz="half" idx="2"/>
          </p:nvPr>
        </p:nvSpPr>
        <p:spPr>
          <a:xfrm>
            <a:off x="457200" y="4767263"/>
            <a:ext cx="2133600" cy="274637"/>
          </a:xfrm>
          <a:prstGeom prst="rect">
            <a:avLst/>
          </a:prstGeom>
        </p:spPr>
        <p:txBody>
          <a:bodyPr vert="horz" lIns="91440" tIns="45720" rIns="91440" bIns="45720" rtlCol="0" anchor="ctr"/>
          <a:lstStyle>
            <a:lvl1pPr algn="l" eaLnBrk="1" fontAlgn="auto" hangingPunct="1">
              <a:spcBef>
                <a:spcPts val="0"/>
              </a:spcBef>
              <a:spcAft>
                <a:spcPts val="0"/>
              </a:spcAft>
              <a:defRPr sz="1200">
                <a:solidFill>
                  <a:schemeClr val="tx1">
                    <a:tint val="75000"/>
                  </a:schemeClr>
                </a:solidFill>
                <a:latin typeface="+mn-lt"/>
                <a:ea typeface="+mn-ea"/>
              </a:defRPr>
            </a:lvl1pPr>
          </a:lstStyle>
          <a:p>
            <a:pPr>
              <a:defRPr/>
            </a:pPr>
            <a:fld id="{57AAD52C-FF5A-4E4A-95E2-89069D1BB1D6}" type="datetimeFigureOut">
              <a:rPr lang="zh-CN" altLang="en-US"/>
            </a:fld>
            <a:endParaRPr lang="zh-CN" altLang="en-US"/>
          </a:p>
        </p:txBody>
      </p:sp>
      <p:sp>
        <p:nvSpPr>
          <p:cNvPr id="5" name="页脚占位符 4"/>
          <p:cNvSpPr>
            <a:spLocks noGrp="1"/>
          </p:cNvSpPr>
          <p:nvPr>
            <p:ph type="ftr" sz="quarter" idx="3"/>
          </p:nvPr>
        </p:nvSpPr>
        <p:spPr>
          <a:xfrm>
            <a:off x="3124200" y="4767263"/>
            <a:ext cx="2895600" cy="274637"/>
          </a:xfrm>
          <a:prstGeom prst="rect">
            <a:avLst/>
          </a:prstGeom>
        </p:spPr>
        <p:txBody>
          <a:bodyPr vert="horz" lIns="91440" tIns="45720" rIns="91440" bIns="45720" rtlCol="0" anchor="ctr"/>
          <a:lstStyle>
            <a:lvl1pPr algn="ctr" eaLnBrk="1" fontAlgn="auto" hangingPunct="1">
              <a:spcBef>
                <a:spcPts val="0"/>
              </a:spcBef>
              <a:spcAft>
                <a:spcPts val="0"/>
              </a:spcAft>
              <a:defRPr sz="1200">
                <a:solidFill>
                  <a:schemeClr val="tx1">
                    <a:tint val="75000"/>
                  </a:schemeClr>
                </a:solidFill>
                <a:latin typeface="+mn-lt"/>
                <a:ea typeface="+mn-ea"/>
              </a:defRPr>
            </a:lvl1pPr>
          </a:lstStyle>
          <a:p>
            <a:pPr>
              <a:defRPr/>
            </a:pPr>
            <a:endParaRPr lang="zh-CN" altLang="en-US"/>
          </a:p>
        </p:txBody>
      </p:sp>
      <p:sp>
        <p:nvSpPr>
          <p:cNvPr id="6" name="灯片编号占位符 5"/>
          <p:cNvSpPr>
            <a:spLocks noGrp="1"/>
          </p:cNvSpPr>
          <p:nvPr>
            <p:ph type="sldNum" sz="quarter" idx="4"/>
          </p:nvPr>
        </p:nvSpPr>
        <p:spPr>
          <a:xfrm>
            <a:off x="6553200" y="4767263"/>
            <a:ext cx="2133600" cy="274637"/>
          </a:xfrm>
          <a:prstGeom prst="rect">
            <a:avLst/>
          </a:prstGeom>
        </p:spPr>
        <p:txBody>
          <a:bodyPr vert="horz" lIns="91440" tIns="45720" rIns="91440" bIns="45720" rtlCol="0" anchor="ctr"/>
          <a:lstStyle>
            <a:lvl1pPr algn="r" eaLnBrk="1" fontAlgn="auto" hangingPunct="1">
              <a:spcBef>
                <a:spcPts val="0"/>
              </a:spcBef>
              <a:spcAft>
                <a:spcPts val="0"/>
              </a:spcAft>
              <a:defRPr sz="1200">
                <a:solidFill>
                  <a:schemeClr val="tx1">
                    <a:tint val="75000"/>
                  </a:schemeClr>
                </a:solidFill>
                <a:latin typeface="+mn-lt"/>
                <a:ea typeface="+mn-ea"/>
              </a:defRPr>
            </a:lvl1pPr>
          </a:lstStyle>
          <a:p>
            <a:pPr>
              <a:defRPr/>
            </a:pPr>
            <a:fld id="{B6A6CB85-9669-413D-99A9-81471433CBC3}" type="slidenum">
              <a:rPr lang="zh-CN" altLang="en-US"/>
            </a:fld>
            <a:endParaRPr lang="zh-CN" alt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ransition advTm="0">
    <p:random/>
  </p:transition>
  <p:txStyles>
    <p:titleStyle>
      <a:lvl1pPr algn="ctr" rtl="0" eaLnBrk="0" fontAlgn="base" hangingPunct="0">
        <a:spcBef>
          <a:spcPct val="0"/>
        </a:spcBef>
        <a:spcAft>
          <a:spcPct val="0"/>
        </a:spcAft>
        <a:defRPr sz="4400" kern="1200">
          <a:solidFill>
            <a:schemeClr val="tx1"/>
          </a:solidFill>
          <a:latin typeface="+mj-lt"/>
          <a:ea typeface="+mj-ea"/>
          <a:cs typeface="+mj-cs"/>
        </a:defRPr>
      </a:lvl1pPr>
      <a:lvl2pPr algn="ctr" rtl="0" eaLnBrk="0" fontAlgn="base" hangingPunct="0">
        <a:spcBef>
          <a:spcPct val="0"/>
        </a:spcBef>
        <a:spcAft>
          <a:spcPct val="0"/>
        </a:spcAft>
        <a:defRPr sz="4400">
          <a:solidFill>
            <a:schemeClr val="tx1"/>
          </a:solidFill>
          <a:latin typeface="Calibri" panose="020F0502020204030204" pitchFamily="34" charset="0"/>
          <a:ea typeface="宋体" panose="02010600030101010101" pitchFamily="2" charset="-122"/>
        </a:defRPr>
      </a:lvl2pPr>
      <a:lvl3pPr algn="ctr" rtl="0" eaLnBrk="0" fontAlgn="base" hangingPunct="0">
        <a:spcBef>
          <a:spcPct val="0"/>
        </a:spcBef>
        <a:spcAft>
          <a:spcPct val="0"/>
        </a:spcAft>
        <a:defRPr sz="4400">
          <a:solidFill>
            <a:schemeClr val="tx1"/>
          </a:solidFill>
          <a:latin typeface="Calibri" panose="020F0502020204030204" pitchFamily="34" charset="0"/>
          <a:ea typeface="宋体" panose="02010600030101010101" pitchFamily="2" charset="-122"/>
        </a:defRPr>
      </a:lvl3pPr>
      <a:lvl4pPr algn="ctr" rtl="0" eaLnBrk="0" fontAlgn="base" hangingPunct="0">
        <a:spcBef>
          <a:spcPct val="0"/>
        </a:spcBef>
        <a:spcAft>
          <a:spcPct val="0"/>
        </a:spcAft>
        <a:defRPr sz="4400">
          <a:solidFill>
            <a:schemeClr val="tx1"/>
          </a:solidFill>
          <a:latin typeface="Calibri" panose="020F0502020204030204" pitchFamily="34" charset="0"/>
          <a:ea typeface="宋体" panose="02010600030101010101" pitchFamily="2" charset="-122"/>
        </a:defRPr>
      </a:lvl4pPr>
      <a:lvl5pPr algn="ctr" rtl="0" eaLnBrk="0" fontAlgn="base" hangingPunct="0">
        <a:spcBef>
          <a:spcPct val="0"/>
        </a:spcBef>
        <a:spcAft>
          <a:spcPct val="0"/>
        </a:spcAft>
        <a:defRPr sz="4400">
          <a:solidFill>
            <a:schemeClr val="tx1"/>
          </a:solidFill>
          <a:latin typeface="Calibri" panose="020F0502020204030204" pitchFamily="34" charset="0"/>
          <a:ea typeface="宋体" panose="02010600030101010101" pitchFamily="2" charset="-122"/>
        </a:defRPr>
      </a:lvl5pPr>
      <a:lvl6pPr marL="457200" algn="ctr" rtl="0" fontAlgn="base">
        <a:spcBef>
          <a:spcPct val="0"/>
        </a:spcBef>
        <a:spcAft>
          <a:spcPct val="0"/>
        </a:spcAft>
        <a:defRPr sz="4400">
          <a:solidFill>
            <a:schemeClr val="tx1"/>
          </a:solidFill>
          <a:latin typeface="Calibri" panose="020F0502020204030204" pitchFamily="34" charset="0"/>
          <a:ea typeface="宋体" panose="02010600030101010101" pitchFamily="2" charset="-122"/>
        </a:defRPr>
      </a:lvl6pPr>
      <a:lvl7pPr marL="914400" algn="ctr" rtl="0" fontAlgn="base">
        <a:spcBef>
          <a:spcPct val="0"/>
        </a:spcBef>
        <a:spcAft>
          <a:spcPct val="0"/>
        </a:spcAft>
        <a:defRPr sz="4400">
          <a:solidFill>
            <a:schemeClr val="tx1"/>
          </a:solidFill>
          <a:latin typeface="Calibri" panose="020F0502020204030204" pitchFamily="34" charset="0"/>
          <a:ea typeface="宋体" panose="02010600030101010101" pitchFamily="2" charset="-122"/>
        </a:defRPr>
      </a:lvl7pPr>
      <a:lvl8pPr marL="1371600" algn="ctr" rtl="0" fontAlgn="base">
        <a:spcBef>
          <a:spcPct val="0"/>
        </a:spcBef>
        <a:spcAft>
          <a:spcPct val="0"/>
        </a:spcAft>
        <a:defRPr sz="4400">
          <a:solidFill>
            <a:schemeClr val="tx1"/>
          </a:solidFill>
          <a:latin typeface="Calibri" panose="020F0502020204030204" pitchFamily="34" charset="0"/>
          <a:ea typeface="宋体" panose="02010600030101010101" pitchFamily="2" charset="-122"/>
        </a:defRPr>
      </a:lvl8pPr>
      <a:lvl9pPr marL="1828800" algn="ctr" rtl="0" fontAlgn="base">
        <a:spcBef>
          <a:spcPct val="0"/>
        </a:spcBef>
        <a:spcAft>
          <a:spcPct val="0"/>
        </a:spcAft>
        <a:defRPr sz="4400">
          <a:solidFill>
            <a:schemeClr val="tx1"/>
          </a:solidFill>
          <a:latin typeface="Calibri" panose="020F0502020204030204" pitchFamily="34" charset="0"/>
          <a:ea typeface="宋体" panose="02010600030101010101" pitchFamily="2" charset="-122"/>
        </a:defRPr>
      </a:lvl9pPr>
    </p:titleStyle>
    <p:bodyStyle>
      <a:lvl1pPr marL="342900" indent="-342900" algn="l" rtl="0" eaLnBrk="0" fontAlgn="base" hangingPunct="0">
        <a:spcBef>
          <a:spcPct val="20000"/>
        </a:spcBef>
        <a:spcAft>
          <a:spcPct val="0"/>
        </a:spcAft>
        <a:buFont typeface="Arial" panose="020B0604020202020204" pitchFamily="34" charset="0"/>
        <a:buChar char="•"/>
        <a:defRPr sz="3200" kern="1200">
          <a:solidFill>
            <a:schemeClr val="tx1"/>
          </a:solidFill>
          <a:latin typeface="+mn-lt"/>
          <a:ea typeface="+mn-ea"/>
          <a:cs typeface="+mn-cs"/>
        </a:defRPr>
      </a:lvl1pPr>
      <a:lvl2pPr marL="742950" indent="-285750" algn="l" rtl="0" eaLnBrk="0" fontAlgn="base" hangingPunct="0">
        <a:spcBef>
          <a:spcPct val="20000"/>
        </a:spcBef>
        <a:spcAft>
          <a:spcPct val="0"/>
        </a:spcAft>
        <a:buFont typeface="Arial" panose="020B0604020202020204" pitchFamily="34" charset="0"/>
        <a:buChar char="–"/>
        <a:defRPr sz="2800" kern="1200">
          <a:solidFill>
            <a:schemeClr val="tx1"/>
          </a:solidFill>
          <a:latin typeface="+mn-lt"/>
          <a:ea typeface="+mn-ea"/>
          <a:cs typeface="+mn-cs"/>
        </a:defRPr>
      </a:lvl2pPr>
      <a:lvl3pPr marL="1143000" indent="-228600" algn="l" rtl="0" eaLnBrk="0" fontAlgn="base" hangingPunct="0">
        <a:spcBef>
          <a:spcPct val="20000"/>
        </a:spcBef>
        <a:spcAft>
          <a:spcPct val="0"/>
        </a:spcAft>
        <a:buFont typeface="Arial" panose="020B0604020202020204" pitchFamily="34" charset="0"/>
        <a:buChar char="•"/>
        <a:defRPr sz="2400" kern="1200">
          <a:solidFill>
            <a:schemeClr val="tx1"/>
          </a:solidFill>
          <a:latin typeface="+mn-lt"/>
          <a:ea typeface="+mn-ea"/>
          <a:cs typeface="+mn-cs"/>
        </a:defRPr>
      </a:lvl3pPr>
      <a:lvl4pPr marL="16002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4pPr>
      <a:lvl5pPr marL="20574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5" Type="http://schemas.openxmlformats.org/officeDocument/2006/relationships/notesSlide" Target="../notesSlides/notesSlide1.xml"/><Relationship Id="rId4" Type="http://schemas.openxmlformats.org/officeDocument/2006/relationships/slideLayout" Target="../slideLayouts/slideLayout2.xml"/><Relationship Id="rId3" Type="http://schemas.openxmlformats.org/officeDocument/2006/relationships/image" Target="../media/image4.png"/><Relationship Id="rId2" Type="http://schemas.openxmlformats.org/officeDocument/2006/relationships/image" Target="../media/image3.png"/><Relationship Id="rId1" Type="http://schemas.openxmlformats.org/officeDocument/2006/relationships/image" Target="../media/image1.jpeg"/></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8" Type="http://schemas.openxmlformats.org/officeDocument/2006/relationships/notesSlide" Target="../notesSlides/notesSlide3.xml"/><Relationship Id="rId7" Type="http://schemas.openxmlformats.org/officeDocument/2006/relationships/slideLayout" Target="../slideLayouts/slideLayout1.xml"/><Relationship Id="rId6" Type="http://schemas.openxmlformats.org/officeDocument/2006/relationships/tags" Target="../tags/tag1.xml"/><Relationship Id="rId5" Type="http://schemas.microsoft.com/office/2007/relationships/diagramDrawing" Target="../diagrams/drawing1.xml"/><Relationship Id="rId4" Type="http://schemas.openxmlformats.org/officeDocument/2006/relationships/diagramColors" Target="../diagrams/colors1.xml"/><Relationship Id="rId3" Type="http://schemas.openxmlformats.org/officeDocument/2006/relationships/diagramQuickStyle" Target="../diagrams/quickStyle1.xml"/><Relationship Id="rId2" Type="http://schemas.openxmlformats.org/officeDocument/2006/relationships/diagramLayout" Target="../diagrams/layout1.xml"/><Relationship Id="rId1" Type="http://schemas.openxmlformats.org/officeDocument/2006/relationships/diagramData" Target="../diagrams/data1.xml"/></Relationships>
</file>

<file path=ppt/slides/_rels/slide4.xml.rels><?xml version="1.0" encoding="UTF-8" standalone="yes"?>
<Relationships xmlns="http://schemas.openxmlformats.org/package/2006/relationships"><Relationship Id="rId4" Type="http://schemas.openxmlformats.org/officeDocument/2006/relationships/notesSlide" Target="../notesSlides/notesSlide4.xml"/><Relationship Id="rId3" Type="http://schemas.openxmlformats.org/officeDocument/2006/relationships/slideLayout" Target="../slideLayouts/slideLayout1.xml"/><Relationship Id="rId2" Type="http://schemas.openxmlformats.org/officeDocument/2006/relationships/tags" Target="../tags/tag2.xml"/><Relationship Id="rId1" Type="http://schemas.openxmlformats.org/officeDocument/2006/relationships/hyperlink" Target="http://nmt.nmg.gov.cn/zt/njgzbtxxgkzl/" TargetMode="External"/></Relationships>
</file>

<file path=ppt/slides/_rels/slide5.xml.rels><?xml version="1.0" encoding="UTF-8" standalone="yes"?>
<Relationships xmlns="http://schemas.openxmlformats.org/package/2006/relationships"><Relationship Id="rId3" Type="http://schemas.openxmlformats.org/officeDocument/2006/relationships/notesSlide" Target="../notesSlides/notesSlide5.xml"/><Relationship Id="rId2" Type="http://schemas.openxmlformats.org/officeDocument/2006/relationships/slideLayout" Target="../slideLayouts/slideLayout1.xml"/><Relationship Id="rId1" Type="http://schemas.openxmlformats.org/officeDocument/2006/relationships/tags" Target="../tags/tag3.xml"/></Relationships>
</file>

<file path=ppt/slides/_rels/slide6.xml.rels><?xml version="1.0" encoding="UTF-8" standalone="yes"?>
<Relationships xmlns="http://schemas.openxmlformats.org/package/2006/relationships"><Relationship Id="rId3" Type="http://schemas.openxmlformats.org/officeDocument/2006/relationships/notesSlide" Target="../notesSlides/notesSlide6.xml"/><Relationship Id="rId2" Type="http://schemas.openxmlformats.org/officeDocument/2006/relationships/slideLayout" Target="../slideLayouts/slideLayout1.xml"/><Relationship Id="rId1" Type="http://schemas.openxmlformats.org/officeDocument/2006/relationships/tags" Target="../tags/tag4.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7" Type="http://schemas.openxmlformats.org/officeDocument/2006/relationships/notesSlide" Target="../notesSlides/notesSlide8.xml"/><Relationship Id="rId6" Type="http://schemas.openxmlformats.org/officeDocument/2006/relationships/slideLayout" Target="../slideLayouts/slideLayout2.xml"/><Relationship Id="rId5" Type="http://schemas.microsoft.com/office/2007/relationships/diagramDrawing" Target="../diagrams/drawing2.xml"/><Relationship Id="rId4" Type="http://schemas.openxmlformats.org/officeDocument/2006/relationships/diagramColors" Target="../diagrams/colors2.xml"/><Relationship Id="rId3" Type="http://schemas.openxmlformats.org/officeDocument/2006/relationships/diagramQuickStyle" Target="../diagrams/quickStyle2.xml"/><Relationship Id="rId2" Type="http://schemas.openxmlformats.org/officeDocument/2006/relationships/diagramLayout" Target="../diagrams/layout2.xml"/><Relationship Id="rId1" Type="http://schemas.openxmlformats.org/officeDocument/2006/relationships/diagramData" Target="../diagrams/data2.xml"/></Relationships>
</file>

<file path=ppt/slides/_rels/slide9.xml.rels><?xml version="1.0" encoding="UTF-8" standalone="yes"?>
<Relationships xmlns="http://schemas.openxmlformats.org/package/2006/relationships"><Relationship Id="rId3" Type="http://schemas.openxmlformats.org/officeDocument/2006/relationships/notesSlide" Target="../notesSlides/notesSlide9.xml"/><Relationship Id="rId2" Type="http://schemas.openxmlformats.org/officeDocument/2006/relationships/slideLayout" Target="../slideLayouts/slideLayout1.xml"/><Relationship Id="rId1" Type="http://schemas.openxmlformats.org/officeDocument/2006/relationships/tags" Target="../tags/tag5.xml"/></Relationships>
</file>

<file path=ppt/slides/slide1.xml><?xml version="1.0" encoding="utf-8"?>
<p:sld xmlns:a="http://schemas.openxmlformats.org/drawingml/2006/main" xmlns:r="http://schemas.openxmlformats.org/officeDocument/2006/relationships" xmlns:p="http://schemas.openxmlformats.org/presentationml/2006/main">
  <p:cSld>
    <p:bg>
      <p:bgPr>
        <a:blipFill dpi="0" rotWithShape="0">
          <a:blip r:embed="rId1" cstate="print"/>
          <a:srcRect/>
          <a:stretch>
            <a:fillRect/>
          </a:stretch>
        </a:blipFill>
        <a:effectLst/>
      </p:bgPr>
    </p:bg>
    <p:spTree>
      <p:nvGrpSpPr>
        <p:cNvPr id="1" name=""/>
        <p:cNvGrpSpPr/>
        <p:nvPr/>
      </p:nvGrpSpPr>
      <p:grpSpPr>
        <a:xfrm>
          <a:off x="0" y="0"/>
          <a:ext cx="0" cy="0"/>
          <a:chOff x="0" y="0"/>
          <a:chExt cx="0" cy="0"/>
        </a:xfrm>
      </p:grpSpPr>
      <p:sp>
        <p:nvSpPr>
          <p:cNvPr id="47" name="矩形 2"/>
          <p:cNvSpPr/>
          <p:nvPr/>
        </p:nvSpPr>
        <p:spPr>
          <a:xfrm>
            <a:off x="-1246909" y="-38491"/>
            <a:ext cx="5349311" cy="6859588"/>
          </a:xfrm>
          <a:custGeom>
            <a:avLst/>
            <a:gdLst>
              <a:gd name="connsiteX0" fmla="*/ 0 w 4716735"/>
              <a:gd name="connsiteY0" fmla="*/ 0 h 6859588"/>
              <a:gd name="connsiteX1" fmla="*/ 4716735 w 4716735"/>
              <a:gd name="connsiteY1" fmla="*/ 0 h 6859588"/>
              <a:gd name="connsiteX2" fmla="*/ 4716735 w 4716735"/>
              <a:gd name="connsiteY2" fmla="*/ 6859588 h 6859588"/>
              <a:gd name="connsiteX3" fmla="*/ 0 w 4716735"/>
              <a:gd name="connsiteY3" fmla="*/ 6859588 h 6859588"/>
              <a:gd name="connsiteX4" fmla="*/ 0 w 4716735"/>
              <a:gd name="connsiteY4" fmla="*/ 0 h 6859588"/>
              <a:gd name="connsiteX0-1" fmla="*/ 0 w 6070972"/>
              <a:gd name="connsiteY0-2" fmla="*/ 0 h 6859588"/>
              <a:gd name="connsiteX1-3" fmla="*/ 4716735 w 6070972"/>
              <a:gd name="connsiteY1-4" fmla="*/ 0 h 6859588"/>
              <a:gd name="connsiteX2-5" fmla="*/ 6070972 w 6070972"/>
              <a:gd name="connsiteY2-6" fmla="*/ 3734423 h 6859588"/>
              <a:gd name="connsiteX3-7" fmla="*/ 0 w 6070972"/>
              <a:gd name="connsiteY3-8" fmla="*/ 6859588 h 6859588"/>
              <a:gd name="connsiteX4-9" fmla="*/ 0 w 6070972"/>
              <a:gd name="connsiteY4-10" fmla="*/ 0 h 6859588"/>
              <a:gd name="connsiteX0-11" fmla="*/ 0 w 5631134"/>
              <a:gd name="connsiteY0-12" fmla="*/ 0 h 6859588"/>
              <a:gd name="connsiteX1-13" fmla="*/ 4716735 w 5631134"/>
              <a:gd name="connsiteY1-14" fmla="*/ 0 h 6859588"/>
              <a:gd name="connsiteX2-15" fmla="*/ 5631134 w 5631134"/>
              <a:gd name="connsiteY2-16" fmla="*/ 2519082 h 6859588"/>
              <a:gd name="connsiteX3-17" fmla="*/ 0 w 5631134"/>
              <a:gd name="connsiteY3-18" fmla="*/ 6859588 h 6859588"/>
              <a:gd name="connsiteX4-19" fmla="*/ 0 w 5631134"/>
              <a:gd name="connsiteY4-20" fmla="*/ 0 h 6859588"/>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5631134" h="6859588">
                <a:moveTo>
                  <a:pt x="0" y="0"/>
                </a:moveTo>
                <a:lnTo>
                  <a:pt x="4716735" y="0"/>
                </a:lnTo>
                <a:lnTo>
                  <a:pt x="5631134" y="2519082"/>
                </a:lnTo>
                <a:lnTo>
                  <a:pt x="0" y="6859588"/>
                </a:lnTo>
                <a:lnTo>
                  <a:pt x="0" y="0"/>
                </a:lnTo>
                <a:close/>
              </a:path>
            </a:pathLst>
          </a:custGeom>
          <a:solidFill>
            <a:srgbClr val="C00000">
              <a:alpha val="78000"/>
            </a:srgbClr>
          </a:solidFill>
          <a:effectLst>
            <a:glow rad="254000">
              <a:schemeClr val="tx1">
                <a:lumMod val="95000"/>
                <a:lumOff val="5000"/>
                <a:alpha val="34000"/>
              </a:schemeClr>
            </a:glow>
            <a:outerShdw blurRad="50800" dist="38100" algn="l" rotWithShape="0">
              <a:prstClr val="black">
                <a:alpha val="40000"/>
              </a:prstClr>
            </a:outerShdw>
            <a:softEdge rad="0"/>
          </a:effectLst>
        </p:spPr>
        <p:txBody>
          <a:bodyPr lIns="121758" tIns="60879" rIns="121758" bIns="60879" anchor="ctr">
            <a:spAutoFit/>
          </a:bodyPr>
          <a:lstStyle/>
          <a:p>
            <a:pPr algn="ctr" defTabSz="1243330" eaLnBrk="1" fontAlgn="auto" hangingPunct="1">
              <a:spcBef>
                <a:spcPts val="0"/>
              </a:spcBef>
              <a:spcAft>
                <a:spcPts val="0"/>
              </a:spcAft>
              <a:defRPr/>
            </a:pPr>
            <a:endParaRPr lang="zh-CN" altLang="en-US" sz="4300" b="1" dirty="0">
              <a:solidFill>
                <a:srgbClr val="FF3300"/>
              </a:solidFill>
              <a:latin typeface="微软雅黑" panose="020B0503020204020204" pitchFamily="34" charset="-122"/>
              <a:ea typeface="微软雅黑" panose="020B0503020204020204" pitchFamily="34" charset="-122"/>
            </a:endParaRPr>
          </a:p>
        </p:txBody>
      </p:sp>
      <p:sp>
        <p:nvSpPr>
          <p:cNvPr id="5" name="Oval 53"/>
          <p:cNvSpPr>
            <a:spLocks noChangeArrowheads="1"/>
          </p:cNvSpPr>
          <p:nvPr/>
        </p:nvSpPr>
        <p:spPr bwMode="auto">
          <a:xfrm>
            <a:off x="871531" y="873280"/>
            <a:ext cx="252723" cy="252028"/>
          </a:xfrm>
          <a:prstGeom prst="ellipse">
            <a:avLst/>
          </a:prstGeom>
          <a:gradFill flip="none" rotWithShape="1">
            <a:gsLst>
              <a:gs pos="100000">
                <a:srgbClr val="FFFFFF"/>
              </a:gs>
              <a:gs pos="0">
                <a:srgbClr val="D9DEDF"/>
              </a:gs>
            </a:gsLst>
            <a:lin ang="2700000" scaled="0"/>
            <a:tileRect/>
          </a:gradFill>
          <a:ln w="28575">
            <a:gradFill flip="none" rotWithShape="1">
              <a:gsLst>
                <a:gs pos="0">
                  <a:srgbClr val="FFFFFF"/>
                </a:gs>
                <a:gs pos="100000">
                  <a:srgbClr val="D9D9DA"/>
                </a:gs>
              </a:gsLst>
              <a:lin ang="2700000" scaled="0"/>
              <a:tileRect/>
            </a:gradFill>
          </a:ln>
          <a:effectLst>
            <a:outerShdw blurRad="279400" dist="76200" dir="2700000" sx="101000" sy="101000" algn="tl" rotWithShape="0">
              <a:prstClr val="black">
                <a:alpha val="28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71316" tIns="35658" rIns="71316" bIns="35658" anchor="ctr"/>
          <a:lstStyle/>
          <a:p>
            <a:pPr algn="ctr" eaLnBrk="1" fontAlgn="auto" hangingPunct="1">
              <a:spcBef>
                <a:spcPts val="0"/>
              </a:spcBef>
              <a:spcAft>
                <a:spcPts val="0"/>
              </a:spcAft>
              <a:defRPr/>
            </a:pPr>
            <a:endParaRPr lang="zh-CN" altLang="en-US"/>
          </a:p>
        </p:txBody>
      </p:sp>
      <p:sp>
        <p:nvSpPr>
          <p:cNvPr id="48" name="Oval 53"/>
          <p:cNvSpPr>
            <a:spLocks noChangeArrowheads="1"/>
          </p:cNvSpPr>
          <p:nvPr/>
        </p:nvSpPr>
        <p:spPr bwMode="auto">
          <a:xfrm>
            <a:off x="469884" y="2789703"/>
            <a:ext cx="252723" cy="252028"/>
          </a:xfrm>
          <a:prstGeom prst="ellipse">
            <a:avLst/>
          </a:prstGeom>
          <a:gradFill flip="none" rotWithShape="1">
            <a:gsLst>
              <a:gs pos="100000">
                <a:srgbClr val="FFFFFF"/>
              </a:gs>
              <a:gs pos="0">
                <a:srgbClr val="D9DEDF"/>
              </a:gs>
            </a:gsLst>
            <a:lin ang="2700000" scaled="0"/>
            <a:tileRect/>
          </a:gradFill>
          <a:ln w="28575">
            <a:gradFill flip="none" rotWithShape="1">
              <a:gsLst>
                <a:gs pos="0">
                  <a:srgbClr val="FFFFFF"/>
                </a:gs>
                <a:gs pos="100000">
                  <a:srgbClr val="D9D9DA"/>
                </a:gs>
              </a:gsLst>
              <a:lin ang="2700000" scaled="0"/>
              <a:tileRect/>
            </a:gradFill>
          </a:ln>
          <a:effectLst>
            <a:outerShdw blurRad="279400" dist="76200" dir="2700000" sx="101000" sy="101000" algn="tl" rotWithShape="0">
              <a:prstClr val="black">
                <a:alpha val="28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71316" tIns="35658" rIns="71316" bIns="35658" anchor="ctr"/>
          <a:lstStyle/>
          <a:p>
            <a:pPr algn="ctr" eaLnBrk="1" fontAlgn="auto" hangingPunct="1">
              <a:spcBef>
                <a:spcPts val="0"/>
              </a:spcBef>
              <a:spcAft>
                <a:spcPts val="0"/>
              </a:spcAft>
              <a:defRPr/>
            </a:pPr>
            <a:endParaRPr lang="zh-CN" altLang="en-US"/>
          </a:p>
        </p:txBody>
      </p:sp>
      <p:grpSp>
        <p:nvGrpSpPr>
          <p:cNvPr id="50" name="组合 49"/>
          <p:cNvGrpSpPr/>
          <p:nvPr/>
        </p:nvGrpSpPr>
        <p:grpSpPr>
          <a:xfrm>
            <a:off x="737653" y="782457"/>
            <a:ext cx="2458629" cy="2458629"/>
            <a:chOff x="304800" y="673100"/>
            <a:chExt cx="4000500" cy="4000500"/>
          </a:xfrm>
          <a:effectLst>
            <a:outerShdw blurRad="444500" dist="254000" dir="8100000" algn="tr" rotWithShape="0">
              <a:prstClr val="black">
                <a:alpha val="50000"/>
              </a:prstClr>
            </a:outerShdw>
          </a:effectLst>
        </p:grpSpPr>
        <p:sp>
          <p:nvSpPr>
            <p:cNvPr id="52" name="同心圆 51"/>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solidFill>
                  <a:schemeClr val="tx1"/>
                </a:solidFill>
              </a:endParaRPr>
            </a:p>
          </p:txBody>
        </p:sp>
        <p:sp>
          <p:nvSpPr>
            <p:cNvPr id="53" name="椭圆 52"/>
            <p:cNvSpPr/>
            <p:nvPr/>
          </p:nvSpPr>
          <p:spPr>
            <a:xfrm>
              <a:off x="392113" y="760413"/>
              <a:ext cx="3825874" cy="3825874"/>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grpSp>
      <p:grpSp>
        <p:nvGrpSpPr>
          <p:cNvPr id="59" name="组合 58"/>
          <p:cNvGrpSpPr/>
          <p:nvPr/>
        </p:nvGrpSpPr>
        <p:grpSpPr bwMode="auto">
          <a:xfrm>
            <a:off x="1563688" y="3362325"/>
            <a:ext cx="227012" cy="227013"/>
            <a:chOff x="2889188" y="1494971"/>
            <a:chExt cx="1360493" cy="1360493"/>
          </a:xfrm>
        </p:grpSpPr>
        <p:grpSp>
          <p:nvGrpSpPr>
            <p:cNvPr id="60" name="组合 59"/>
            <p:cNvGrpSpPr/>
            <p:nvPr/>
          </p:nvGrpSpPr>
          <p:grpSpPr>
            <a:xfrm>
              <a:off x="2889188" y="1494971"/>
              <a:ext cx="1360493" cy="1360493"/>
              <a:chOff x="304800" y="673100"/>
              <a:chExt cx="4000500" cy="4000500"/>
            </a:xfrm>
            <a:effectLst>
              <a:outerShdw blurRad="444500" dist="254000" dir="8100000" algn="tr" rotWithShape="0">
                <a:prstClr val="black">
                  <a:alpha val="50000"/>
                </a:prstClr>
              </a:outerShdw>
            </a:effectLst>
          </p:grpSpPr>
          <p:sp>
            <p:nvSpPr>
              <p:cNvPr id="62" name="同心圆 61"/>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solidFill>
                    <a:schemeClr val="tx1"/>
                  </a:solidFill>
                </a:endParaRPr>
              </a:p>
            </p:txBody>
          </p:sp>
          <p:sp>
            <p:nvSpPr>
              <p:cNvPr id="63" name="椭圆 62"/>
              <p:cNvSpPr/>
              <p:nvPr/>
            </p:nvSpPr>
            <p:spPr>
              <a:xfrm>
                <a:off x="392113" y="760413"/>
                <a:ext cx="3825874" cy="3825874"/>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grpSp>
        <p:sp>
          <p:nvSpPr>
            <p:cNvPr id="3103" name="TextBox 60"/>
            <p:cNvSpPr txBox="1">
              <a:spLocks noChangeArrowheads="1"/>
            </p:cNvSpPr>
            <p:nvPr/>
          </p:nvSpPr>
          <p:spPr bwMode="auto">
            <a:xfrm>
              <a:off x="3185233" y="1625415"/>
              <a:ext cx="241246" cy="120580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ea typeface="宋体" panose="02010600030101010101" pitchFamily="2" charset="-122"/>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9pPr>
            </a:lstStyle>
            <a:p>
              <a:pPr eaLnBrk="1" hangingPunct="1">
                <a:spcBef>
                  <a:spcPct val="0"/>
                </a:spcBef>
                <a:buFontTx/>
                <a:buNone/>
              </a:pPr>
              <a:endParaRPr lang="zh-CN" altLang="en-US" sz="5400">
                <a:latin typeface="方正大黑简体" panose="03000509000000000000" charset="-122"/>
                <a:ea typeface="方正大黑简体" panose="03000509000000000000" charset="-122"/>
              </a:endParaRPr>
            </a:p>
          </p:txBody>
        </p:sp>
      </p:grpSp>
      <p:sp>
        <p:nvSpPr>
          <p:cNvPr id="69" name="TextBox 68"/>
          <p:cNvSpPr txBox="1">
            <a:spLocks noChangeArrowheads="1"/>
          </p:cNvSpPr>
          <p:nvPr/>
        </p:nvSpPr>
        <p:spPr bwMode="auto">
          <a:xfrm>
            <a:off x="4041775" y="2346325"/>
            <a:ext cx="4802188" cy="6461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ea typeface="宋体" panose="02010600030101010101" pitchFamily="2" charset="-122"/>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9pPr>
          </a:lstStyle>
          <a:p>
            <a:pPr eaLnBrk="1" hangingPunct="1">
              <a:spcBef>
                <a:spcPct val="0"/>
              </a:spcBef>
              <a:buFontTx/>
              <a:buNone/>
            </a:pPr>
            <a:r>
              <a:rPr lang="zh-CN" altLang="en-US" sz="3600" dirty="0">
                <a:solidFill>
                  <a:srgbClr val="C00000"/>
                </a:solidFill>
                <a:latin typeface="华文琥珀" panose="02010800040101010101" pitchFamily="2" charset="-122"/>
                <a:ea typeface="华文琥珀" panose="02010800040101010101" pitchFamily="2" charset="-122"/>
              </a:rPr>
              <a:t>农机购置补贴政策解读</a:t>
            </a:r>
            <a:endParaRPr lang="zh-CN" altLang="en-US" sz="3600" dirty="0">
              <a:solidFill>
                <a:srgbClr val="C00000"/>
              </a:solidFill>
              <a:latin typeface="华文琥珀" panose="02010800040101010101" pitchFamily="2" charset="-122"/>
              <a:ea typeface="华文琥珀" panose="02010800040101010101" pitchFamily="2" charset="-122"/>
            </a:endParaRPr>
          </a:p>
        </p:txBody>
      </p:sp>
      <p:grpSp>
        <p:nvGrpSpPr>
          <p:cNvPr id="73" name="组合 72"/>
          <p:cNvGrpSpPr/>
          <p:nvPr/>
        </p:nvGrpSpPr>
        <p:grpSpPr bwMode="auto">
          <a:xfrm>
            <a:off x="7040161" y="4352885"/>
            <a:ext cx="1751895" cy="578536"/>
            <a:chOff x="494346" y="4271113"/>
            <a:chExt cx="1752047" cy="577731"/>
          </a:xfrm>
        </p:grpSpPr>
        <p:cxnSp>
          <p:nvCxnSpPr>
            <p:cNvPr id="74" name="直接连接符 73"/>
            <p:cNvCxnSpPr/>
            <p:nvPr/>
          </p:nvCxnSpPr>
          <p:spPr>
            <a:xfrm>
              <a:off x="800760" y="4543694"/>
              <a:ext cx="781118" cy="0"/>
            </a:xfrm>
            <a:prstGeom prst="line">
              <a:avLst/>
            </a:prstGeom>
            <a:ln>
              <a:solidFill>
                <a:srgbClr val="C00000"/>
              </a:solidFill>
            </a:ln>
          </p:spPr>
          <p:style>
            <a:lnRef idx="1">
              <a:schemeClr val="accent1"/>
            </a:lnRef>
            <a:fillRef idx="0">
              <a:schemeClr val="accent1"/>
            </a:fillRef>
            <a:effectRef idx="0">
              <a:schemeClr val="accent1"/>
            </a:effectRef>
            <a:fontRef idx="minor">
              <a:schemeClr val="tx1"/>
            </a:fontRef>
          </p:style>
        </p:cxnSp>
        <p:sp>
          <p:nvSpPr>
            <p:cNvPr id="75" name="TextBox 74"/>
            <p:cNvSpPr txBox="1"/>
            <p:nvPr/>
          </p:nvSpPr>
          <p:spPr>
            <a:xfrm>
              <a:off x="792023" y="4271113"/>
              <a:ext cx="1454370" cy="215144"/>
            </a:xfrm>
            <a:prstGeom prst="rect">
              <a:avLst/>
            </a:prstGeom>
            <a:noFill/>
          </p:spPr>
          <p:txBody>
            <a:bodyPr wrap="none">
              <a:spAutoFit/>
            </a:bodyPr>
            <a:lstStyle/>
            <a:p>
              <a:pPr eaLnBrk="1" fontAlgn="auto" hangingPunct="1">
                <a:spcBef>
                  <a:spcPts val="0"/>
                </a:spcBef>
                <a:spcAft>
                  <a:spcPts val="0"/>
                </a:spcAft>
                <a:defRPr/>
              </a:pPr>
              <a:r>
                <a:rPr lang="zh-CN" altLang="en-US" sz="800" b="1" spc="300" dirty="0">
                  <a:solidFill>
                    <a:schemeClr val="accent6">
                      <a:lumMod val="50000"/>
                    </a:schemeClr>
                  </a:solidFill>
                  <a:effectLst>
                    <a:outerShdw blurRad="38100" dist="38100" dir="2700000" algn="tl">
                      <a:srgbClr val="000000">
                        <a:alpha val="43137"/>
                      </a:srgbClr>
                    </a:outerShdw>
                  </a:effectLst>
                  <a:latin typeface="微软雅黑" panose="020B0503020204020204" pitchFamily="34" charset="-122"/>
                  <a:ea typeface="微软雅黑" panose="020B0503020204020204" pitchFamily="34" charset="-122"/>
                </a:rPr>
                <a:t>根河市农机服务中心</a:t>
              </a:r>
              <a:endParaRPr lang="zh-CN" altLang="en-US" sz="800" b="1" spc="300" dirty="0">
                <a:solidFill>
                  <a:schemeClr val="accent6">
                    <a:lumMod val="50000"/>
                  </a:schemeClr>
                </a:solidFill>
                <a:effectLst>
                  <a:outerShdw blurRad="38100" dist="38100" dir="2700000" algn="tl">
                    <a:srgbClr val="000000">
                      <a:alpha val="43137"/>
                    </a:srgbClr>
                  </a:outerShdw>
                </a:effectLst>
                <a:latin typeface="微软雅黑" panose="020B0503020204020204" pitchFamily="34" charset="-122"/>
                <a:ea typeface="微软雅黑" panose="020B0503020204020204" pitchFamily="34" charset="-122"/>
              </a:endParaRPr>
            </a:p>
          </p:txBody>
        </p:sp>
        <p:sp>
          <p:nvSpPr>
            <p:cNvPr id="76" name="TextBox 75"/>
            <p:cNvSpPr txBox="1"/>
            <p:nvPr/>
          </p:nvSpPr>
          <p:spPr>
            <a:xfrm>
              <a:off x="746780" y="4572230"/>
              <a:ext cx="992665" cy="276614"/>
            </a:xfrm>
            <a:prstGeom prst="rect">
              <a:avLst/>
            </a:prstGeom>
            <a:noFill/>
          </p:spPr>
          <p:txBody>
            <a:bodyPr wrap="none">
              <a:spAutoFit/>
            </a:bodyPr>
            <a:lstStyle/>
            <a:p>
              <a:pPr eaLnBrk="1" fontAlgn="auto" hangingPunct="1">
                <a:spcBef>
                  <a:spcPts val="0"/>
                </a:spcBef>
                <a:spcAft>
                  <a:spcPts val="0"/>
                </a:spcAft>
                <a:defRPr/>
              </a:pPr>
              <a:r>
                <a:rPr lang="en-US" altLang="zh-CN" sz="1200" b="1" spc="300" dirty="0">
                  <a:solidFill>
                    <a:schemeClr val="accent6">
                      <a:lumMod val="50000"/>
                    </a:schemeClr>
                  </a:solidFill>
                  <a:latin typeface="黑体" panose="02010600030101010101" pitchFamily="49" charset="-122"/>
                  <a:ea typeface="黑体" panose="02010600030101010101" pitchFamily="49" charset="-122"/>
                </a:rPr>
                <a:t>2021.11</a:t>
              </a:r>
              <a:endParaRPr lang="zh-CN" altLang="en-US" sz="1200" b="1" spc="300" dirty="0">
                <a:solidFill>
                  <a:schemeClr val="accent6">
                    <a:lumMod val="50000"/>
                  </a:schemeClr>
                </a:solidFill>
                <a:latin typeface="黑体" panose="02010600030101010101" pitchFamily="49" charset="-122"/>
                <a:ea typeface="黑体" panose="02010600030101010101" pitchFamily="49" charset="-122"/>
              </a:endParaRPr>
            </a:p>
          </p:txBody>
        </p:sp>
        <p:grpSp>
          <p:nvGrpSpPr>
            <p:cNvPr id="77" name="组合 76"/>
            <p:cNvGrpSpPr/>
            <p:nvPr/>
          </p:nvGrpSpPr>
          <p:grpSpPr>
            <a:xfrm>
              <a:off x="494346" y="4306671"/>
              <a:ext cx="212885" cy="212885"/>
              <a:chOff x="494346" y="4306671"/>
              <a:chExt cx="212885" cy="212885"/>
            </a:xfrm>
            <a:solidFill>
              <a:srgbClr val="C00000"/>
            </a:solidFill>
          </p:grpSpPr>
          <p:sp>
            <p:nvSpPr>
              <p:cNvPr id="81" name="圆角矩形 80"/>
              <p:cNvSpPr/>
              <p:nvPr/>
            </p:nvSpPr>
            <p:spPr>
              <a:xfrm>
                <a:off x="494346" y="4306671"/>
                <a:ext cx="212885" cy="212885"/>
              </a:xfrm>
              <a:prstGeom prst="roundRect">
                <a:avLst>
                  <a:gd name="adj" fmla="val 22526"/>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latin typeface="微软雅黑" panose="020B0503020204020204" pitchFamily="34" charset="-122"/>
                  <a:ea typeface="微软雅黑" panose="020B0503020204020204" pitchFamily="34" charset="-122"/>
                </a:endParaRPr>
              </a:p>
            </p:txBody>
          </p:sp>
          <p:pic>
            <p:nvPicPr>
              <p:cNvPr id="82" name="Picture 7" descr="F:\0PPT素材\zzz0g02.png"/>
              <p:cNvPicPr>
                <a:picLocks noChangeAspect="1" noChangeArrowheads="1"/>
              </p:cNvPicPr>
              <p:nvPr/>
            </p:nvPicPr>
            <p:blipFill>
              <a:blip r:embed="rId2" cstate="screen"/>
              <a:srcRect/>
              <a:stretch>
                <a:fillRect/>
              </a:stretch>
            </p:blipFill>
            <p:spPr bwMode="auto">
              <a:xfrm>
                <a:off x="534109" y="4337785"/>
                <a:ext cx="133357" cy="150656"/>
              </a:xfrm>
              <a:prstGeom prst="rect">
                <a:avLst/>
              </a:prstGeom>
              <a:grpFill/>
            </p:spPr>
          </p:pic>
        </p:grpSp>
        <p:grpSp>
          <p:nvGrpSpPr>
            <p:cNvPr id="78" name="组合 77"/>
            <p:cNvGrpSpPr/>
            <p:nvPr/>
          </p:nvGrpSpPr>
          <p:grpSpPr>
            <a:xfrm>
              <a:off x="494346" y="4587865"/>
              <a:ext cx="212885" cy="212885"/>
              <a:chOff x="494346" y="4587865"/>
              <a:chExt cx="212885" cy="212885"/>
            </a:xfrm>
            <a:solidFill>
              <a:srgbClr val="C00000"/>
            </a:solidFill>
          </p:grpSpPr>
          <p:sp>
            <p:nvSpPr>
              <p:cNvPr id="79" name="圆角矩形 78"/>
              <p:cNvSpPr/>
              <p:nvPr/>
            </p:nvSpPr>
            <p:spPr>
              <a:xfrm>
                <a:off x="494346" y="4587865"/>
                <a:ext cx="212885" cy="212885"/>
              </a:xfrm>
              <a:prstGeom prst="roundRect">
                <a:avLst>
                  <a:gd name="adj" fmla="val 22526"/>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latin typeface="微软雅黑" panose="020B0503020204020204" pitchFamily="34" charset="-122"/>
                  <a:ea typeface="微软雅黑" panose="020B0503020204020204" pitchFamily="34" charset="-122"/>
                </a:endParaRPr>
              </a:p>
            </p:txBody>
          </p:sp>
          <p:pic>
            <p:nvPicPr>
              <p:cNvPr id="80" name="Picture 8" descr="F:\0PPT素材\zzz0s1.png"/>
              <p:cNvPicPr>
                <a:picLocks noChangeAspect="1" noChangeArrowheads="1"/>
              </p:cNvPicPr>
              <p:nvPr/>
            </p:nvPicPr>
            <p:blipFill>
              <a:blip r:embed="rId3" cstate="screen"/>
              <a:srcRect/>
              <a:stretch>
                <a:fillRect/>
              </a:stretch>
            </p:blipFill>
            <p:spPr bwMode="auto">
              <a:xfrm>
                <a:off x="516145" y="4614724"/>
                <a:ext cx="169286" cy="162499"/>
              </a:xfrm>
              <a:prstGeom prst="rect">
                <a:avLst/>
              </a:prstGeom>
              <a:grpFill/>
            </p:spPr>
          </p:pic>
        </p:grpSp>
      </p:grpSp>
      <p:sp>
        <p:nvSpPr>
          <p:cNvPr id="83" name="Freeform 42"/>
          <p:cNvSpPr>
            <a:spLocks noEditPoints="1"/>
          </p:cNvSpPr>
          <p:nvPr/>
        </p:nvSpPr>
        <p:spPr bwMode="auto">
          <a:xfrm>
            <a:off x="1466089" y="1385541"/>
            <a:ext cx="1145935" cy="1123083"/>
          </a:xfrm>
          <a:custGeom>
            <a:avLst/>
            <a:gdLst>
              <a:gd name="T0" fmla="*/ 25 w 596"/>
              <a:gd name="T1" fmla="*/ 345 h 583"/>
              <a:gd name="T2" fmla="*/ 25 w 596"/>
              <a:gd name="T3" fmla="*/ 62 h 583"/>
              <a:gd name="T4" fmla="*/ 61 w 596"/>
              <a:gd name="T5" fmla="*/ 26 h 583"/>
              <a:gd name="T6" fmla="*/ 534 w 596"/>
              <a:gd name="T7" fmla="*/ 26 h 583"/>
              <a:gd name="T8" fmla="*/ 570 w 596"/>
              <a:gd name="T9" fmla="*/ 62 h 583"/>
              <a:gd name="T10" fmla="*/ 570 w 596"/>
              <a:gd name="T11" fmla="*/ 345 h 583"/>
              <a:gd name="T12" fmla="*/ 534 w 596"/>
              <a:gd name="T13" fmla="*/ 381 h 583"/>
              <a:gd name="T14" fmla="*/ 61 w 596"/>
              <a:gd name="T15" fmla="*/ 381 h 583"/>
              <a:gd name="T16" fmla="*/ 25 w 596"/>
              <a:gd name="T17" fmla="*/ 345 h 583"/>
              <a:gd name="T18" fmla="*/ 534 w 596"/>
              <a:gd name="T19" fmla="*/ 406 h 583"/>
              <a:gd name="T20" fmla="*/ 596 w 596"/>
              <a:gd name="T21" fmla="*/ 345 h 583"/>
              <a:gd name="T22" fmla="*/ 596 w 596"/>
              <a:gd name="T23" fmla="*/ 62 h 583"/>
              <a:gd name="T24" fmla="*/ 534 w 596"/>
              <a:gd name="T25" fmla="*/ 0 h 583"/>
              <a:gd name="T26" fmla="*/ 61 w 596"/>
              <a:gd name="T27" fmla="*/ 0 h 583"/>
              <a:gd name="T28" fmla="*/ 0 w 596"/>
              <a:gd name="T29" fmla="*/ 62 h 583"/>
              <a:gd name="T30" fmla="*/ 0 w 596"/>
              <a:gd name="T31" fmla="*/ 345 h 583"/>
              <a:gd name="T32" fmla="*/ 61 w 596"/>
              <a:gd name="T33" fmla="*/ 406 h 583"/>
              <a:gd name="T34" fmla="*/ 245 w 596"/>
              <a:gd name="T35" fmla="*/ 406 h 583"/>
              <a:gd name="T36" fmla="*/ 245 w 596"/>
              <a:gd name="T37" fmla="*/ 462 h 583"/>
              <a:gd name="T38" fmla="*/ 61 w 596"/>
              <a:gd name="T39" fmla="*/ 462 h 583"/>
              <a:gd name="T40" fmla="*/ 0 w 596"/>
              <a:gd name="T41" fmla="*/ 524 h 583"/>
              <a:gd name="T42" fmla="*/ 0 w 596"/>
              <a:gd name="T43" fmla="*/ 570 h 583"/>
              <a:gd name="T44" fmla="*/ 12 w 596"/>
              <a:gd name="T45" fmla="*/ 583 h 583"/>
              <a:gd name="T46" fmla="*/ 583 w 596"/>
              <a:gd name="T47" fmla="*/ 583 h 583"/>
              <a:gd name="T48" fmla="*/ 596 w 596"/>
              <a:gd name="T49" fmla="*/ 570 h 583"/>
              <a:gd name="T50" fmla="*/ 596 w 596"/>
              <a:gd name="T51" fmla="*/ 524 h 583"/>
              <a:gd name="T52" fmla="*/ 534 w 596"/>
              <a:gd name="T53" fmla="*/ 462 h 583"/>
              <a:gd name="T54" fmla="*/ 351 w 596"/>
              <a:gd name="T55" fmla="*/ 462 h 583"/>
              <a:gd name="T56" fmla="*/ 351 w 596"/>
              <a:gd name="T57" fmla="*/ 406 h 583"/>
              <a:gd name="T58" fmla="*/ 534 w 596"/>
              <a:gd name="T59" fmla="*/ 406 h 583"/>
              <a:gd name="T60" fmla="*/ 544 w 596"/>
              <a:gd name="T61" fmla="*/ 345 h 583"/>
              <a:gd name="T62" fmla="*/ 544 w 596"/>
              <a:gd name="T63" fmla="*/ 62 h 583"/>
              <a:gd name="T64" fmla="*/ 534 w 596"/>
              <a:gd name="T65" fmla="*/ 52 h 583"/>
              <a:gd name="T66" fmla="*/ 61 w 596"/>
              <a:gd name="T67" fmla="*/ 52 h 583"/>
              <a:gd name="T68" fmla="*/ 51 w 596"/>
              <a:gd name="T69" fmla="*/ 62 h 583"/>
              <a:gd name="T70" fmla="*/ 51 w 596"/>
              <a:gd name="T71" fmla="*/ 345 h 583"/>
              <a:gd name="T72" fmla="*/ 61 w 596"/>
              <a:gd name="T73" fmla="*/ 355 h 583"/>
              <a:gd name="T74" fmla="*/ 534 w 596"/>
              <a:gd name="T75" fmla="*/ 355 h 583"/>
              <a:gd name="T76" fmla="*/ 544 w 596"/>
              <a:gd name="T77" fmla="*/ 345 h 58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Lst>
            <a:rect l="0" t="0" r="r" b="b"/>
            <a:pathLst>
              <a:path w="596" h="583">
                <a:moveTo>
                  <a:pt x="25" y="345"/>
                </a:moveTo>
                <a:lnTo>
                  <a:pt x="25" y="62"/>
                </a:lnTo>
                <a:cubicBezTo>
                  <a:pt x="25" y="42"/>
                  <a:pt x="41" y="26"/>
                  <a:pt x="61" y="26"/>
                </a:cubicBezTo>
                <a:lnTo>
                  <a:pt x="534" y="26"/>
                </a:lnTo>
                <a:cubicBezTo>
                  <a:pt x="554" y="26"/>
                  <a:pt x="570" y="42"/>
                  <a:pt x="570" y="62"/>
                </a:cubicBezTo>
                <a:lnTo>
                  <a:pt x="570" y="345"/>
                </a:lnTo>
                <a:cubicBezTo>
                  <a:pt x="570" y="365"/>
                  <a:pt x="554" y="381"/>
                  <a:pt x="534" y="381"/>
                </a:cubicBezTo>
                <a:lnTo>
                  <a:pt x="61" y="381"/>
                </a:lnTo>
                <a:cubicBezTo>
                  <a:pt x="41" y="381"/>
                  <a:pt x="25" y="365"/>
                  <a:pt x="25" y="345"/>
                </a:cubicBezTo>
                <a:close/>
                <a:moveTo>
                  <a:pt x="534" y="406"/>
                </a:moveTo>
                <a:cubicBezTo>
                  <a:pt x="568" y="406"/>
                  <a:pt x="596" y="379"/>
                  <a:pt x="596" y="345"/>
                </a:cubicBezTo>
                <a:lnTo>
                  <a:pt x="596" y="62"/>
                </a:lnTo>
                <a:cubicBezTo>
                  <a:pt x="596" y="28"/>
                  <a:pt x="568" y="0"/>
                  <a:pt x="534" y="0"/>
                </a:cubicBezTo>
                <a:lnTo>
                  <a:pt x="61" y="0"/>
                </a:lnTo>
                <a:cubicBezTo>
                  <a:pt x="27" y="0"/>
                  <a:pt x="0" y="28"/>
                  <a:pt x="0" y="62"/>
                </a:cubicBezTo>
                <a:lnTo>
                  <a:pt x="0" y="345"/>
                </a:lnTo>
                <a:cubicBezTo>
                  <a:pt x="0" y="379"/>
                  <a:pt x="27" y="406"/>
                  <a:pt x="61" y="406"/>
                </a:cubicBezTo>
                <a:lnTo>
                  <a:pt x="245" y="406"/>
                </a:lnTo>
                <a:lnTo>
                  <a:pt x="245" y="462"/>
                </a:lnTo>
                <a:lnTo>
                  <a:pt x="61" y="462"/>
                </a:lnTo>
                <a:cubicBezTo>
                  <a:pt x="27" y="462"/>
                  <a:pt x="0" y="490"/>
                  <a:pt x="0" y="524"/>
                </a:cubicBezTo>
                <a:lnTo>
                  <a:pt x="0" y="570"/>
                </a:lnTo>
                <a:cubicBezTo>
                  <a:pt x="0" y="577"/>
                  <a:pt x="5" y="583"/>
                  <a:pt x="12" y="583"/>
                </a:cubicBezTo>
                <a:lnTo>
                  <a:pt x="583" y="583"/>
                </a:lnTo>
                <a:cubicBezTo>
                  <a:pt x="590" y="583"/>
                  <a:pt x="596" y="577"/>
                  <a:pt x="596" y="570"/>
                </a:cubicBezTo>
                <a:lnTo>
                  <a:pt x="596" y="524"/>
                </a:lnTo>
                <a:cubicBezTo>
                  <a:pt x="596" y="490"/>
                  <a:pt x="568" y="462"/>
                  <a:pt x="534" y="462"/>
                </a:cubicBezTo>
                <a:lnTo>
                  <a:pt x="351" y="462"/>
                </a:lnTo>
                <a:lnTo>
                  <a:pt x="351" y="406"/>
                </a:lnTo>
                <a:lnTo>
                  <a:pt x="534" y="406"/>
                </a:lnTo>
                <a:close/>
                <a:moveTo>
                  <a:pt x="544" y="345"/>
                </a:moveTo>
                <a:lnTo>
                  <a:pt x="544" y="62"/>
                </a:lnTo>
                <a:cubicBezTo>
                  <a:pt x="544" y="56"/>
                  <a:pt x="540" y="52"/>
                  <a:pt x="534" y="52"/>
                </a:cubicBezTo>
                <a:lnTo>
                  <a:pt x="61" y="52"/>
                </a:lnTo>
                <a:cubicBezTo>
                  <a:pt x="56" y="52"/>
                  <a:pt x="51" y="56"/>
                  <a:pt x="51" y="62"/>
                </a:cubicBezTo>
                <a:lnTo>
                  <a:pt x="51" y="345"/>
                </a:lnTo>
                <a:cubicBezTo>
                  <a:pt x="51" y="350"/>
                  <a:pt x="56" y="355"/>
                  <a:pt x="61" y="355"/>
                </a:cubicBezTo>
                <a:lnTo>
                  <a:pt x="534" y="355"/>
                </a:lnTo>
                <a:cubicBezTo>
                  <a:pt x="540" y="355"/>
                  <a:pt x="544" y="350"/>
                  <a:pt x="544" y="345"/>
                </a:cubicBezTo>
                <a:close/>
              </a:path>
            </a:pathLst>
          </a:custGeom>
          <a:gradFill flip="none" rotWithShape="1">
            <a:gsLst>
              <a:gs pos="0">
                <a:srgbClr val="C00000">
                  <a:shade val="30000"/>
                  <a:satMod val="115000"/>
                </a:srgbClr>
              </a:gs>
              <a:gs pos="50000">
                <a:srgbClr val="C00000">
                  <a:shade val="67500"/>
                  <a:satMod val="115000"/>
                </a:srgbClr>
              </a:gs>
              <a:gs pos="100000">
                <a:srgbClr val="C00000">
                  <a:shade val="100000"/>
                  <a:satMod val="115000"/>
                </a:srgbClr>
              </a:gs>
            </a:gsLst>
            <a:lin ang="18900000" scaled="1"/>
            <a:tileRect/>
          </a:gradFill>
          <a:ln>
            <a:noFill/>
          </a:ln>
          <a:effectLst>
            <a:outerShdw blurRad="149987" dist="250190" dir="8460000" algn="ctr">
              <a:srgbClr val="000000">
                <a:alpha val="28000"/>
              </a:srgbClr>
            </a:outerShdw>
          </a:effectLst>
          <a:scene3d>
            <a:camera prst="orthographicFront">
              <a:rot lat="0" lon="0" rev="0"/>
            </a:camera>
            <a:lightRig rig="contrasting" dir="t">
              <a:rot lat="0" lon="0" rev="1500000"/>
            </a:lightRig>
          </a:scene3d>
          <a:sp3d prstMaterial="metal">
            <a:bevelT w="88900" h="88900"/>
          </a:sp3d>
        </p:spPr>
        <p:txBody>
          <a:bodyPr lIns="68562" tIns="34281" rIns="68562" bIns="34281"/>
          <a:lstStyle/>
          <a:p>
            <a:pPr eaLnBrk="1" fontAlgn="auto" hangingPunct="1">
              <a:spcBef>
                <a:spcPts val="0"/>
              </a:spcBef>
              <a:spcAft>
                <a:spcPts val="0"/>
              </a:spcAft>
              <a:defRPr/>
            </a:pPr>
            <a:endParaRPr lang="zh-CN" altLang="en-US">
              <a:latin typeface="+mn-lt"/>
              <a:ea typeface="+mn-ea"/>
            </a:endParaRPr>
          </a:p>
        </p:txBody>
      </p:sp>
      <p:sp>
        <p:nvSpPr>
          <p:cNvPr id="84" name="椭圆 83"/>
          <p:cNvSpPr/>
          <p:nvPr/>
        </p:nvSpPr>
        <p:spPr>
          <a:xfrm>
            <a:off x="1677988" y="508000"/>
            <a:ext cx="274637" cy="274638"/>
          </a:xfrm>
          <a:prstGeom prst="ellipse">
            <a:avLst/>
          </a:prstGeom>
          <a:solidFill>
            <a:schemeClr val="tx1"/>
          </a:solidFill>
          <a:ln>
            <a:noFill/>
          </a:ln>
          <a:effectLst>
            <a:outerShdw blurRad="254000" dist="127000" dir="8100000" algn="tr" rotWithShape="0">
              <a:prstClr val="black">
                <a:alpha val="6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grpSp>
        <p:nvGrpSpPr>
          <p:cNvPr id="85" name="组合 84"/>
          <p:cNvGrpSpPr/>
          <p:nvPr/>
        </p:nvGrpSpPr>
        <p:grpSpPr>
          <a:xfrm>
            <a:off x="3046206" y="2705534"/>
            <a:ext cx="219777" cy="219777"/>
            <a:chOff x="304800" y="673100"/>
            <a:chExt cx="4000500" cy="4000500"/>
          </a:xfrm>
          <a:effectLst>
            <a:outerShdw blurRad="381000" dist="152400" dir="8100000" algn="tr" rotWithShape="0">
              <a:prstClr val="black">
                <a:alpha val="70000"/>
              </a:prstClr>
            </a:outerShdw>
          </a:effectLst>
        </p:grpSpPr>
        <p:sp>
          <p:nvSpPr>
            <p:cNvPr id="86" name="同心圆 85"/>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solidFill>
                  <a:schemeClr val="tx1"/>
                </a:solidFill>
              </a:endParaRPr>
            </a:p>
          </p:txBody>
        </p:sp>
        <p:sp>
          <p:nvSpPr>
            <p:cNvPr id="87" name="椭圆 86"/>
            <p:cNvSpPr/>
            <p:nvPr/>
          </p:nvSpPr>
          <p:spPr>
            <a:xfrm>
              <a:off x="479425" y="847725"/>
              <a:ext cx="3651250" cy="3651250"/>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grpSp>
      <p:sp>
        <p:nvSpPr>
          <p:cNvPr id="88" name="椭圆 87"/>
          <p:cNvSpPr/>
          <p:nvPr/>
        </p:nvSpPr>
        <p:spPr>
          <a:xfrm>
            <a:off x="3181350" y="1671638"/>
            <a:ext cx="274638" cy="276225"/>
          </a:xfrm>
          <a:prstGeom prst="ellipse">
            <a:avLst/>
          </a:prstGeom>
          <a:solidFill>
            <a:schemeClr val="tx1"/>
          </a:solidFill>
          <a:ln>
            <a:noFill/>
          </a:ln>
          <a:effectLst>
            <a:outerShdw blurRad="254000" dist="127000" dir="8100000" algn="tr" rotWithShape="0">
              <a:prstClr val="black">
                <a:alpha val="6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
        <p:nvSpPr>
          <p:cNvPr id="89" name="椭圆 88"/>
          <p:cNvSpPr/>
          <p:nvPr/>
        </p:nvSpPr>
        <p:spPr>
          <a:xfrm>
            <a:off x="1093788" y="3254375"/>
            <a:ext cx="138112" cy="136525"/>
          </a:xfrm>
          <a:prstGeom prst="ellipse">
            <a:avLst/>
          </a:prstGeom>
          <a:solidFill>
            <a:schemeClr val="tx1"/>
          </a:solidFill>
          <a:ln>
            <a:noFill/>
          </a:ln>
          <a:effectLst>
            <a:outerShdw blurRad="254000" dist="127000" dir="8100000" algn="tr" rotWithShape="0">
              <a:prstClr val="black">
                <a:alpha val="6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
        <p:nvSpPr>
          <p:cNvPr id="90" name="TextBox 7"/>
          <p:cNvSpPr>
            <a:spLocks noChangeArrowheads="1"/>
          </p:cNvSpPr>
          <p:nvPr/>
        </p:nvSpPr>
        <p:spPr bwMode="auto">
          <a:xfrm>
            <a:off x="4621530" y="1671320"/>
            <a:ext cx="4007485" cy="103441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no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ea typeface="宋体" panose="02010600030101010101" pitchFamily="2" charset="-122"/>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9pPr>
          </a:lstStyle>
          <a:p>
            <a:pPr eaLnBrk="1" hangingPunct="1">
              <a:spcBef>
                <a:spcPct val="0"/>
              </a:spcBef>
              <a:buFontTx/>
              <a:buNone/>
            </a:pPr>
            <a:r>
              <a:rPr lang="en-US" altLang="zh-CN" dirty="0">
                <a:solidFill>
                  <a:srgbClr val="002060"/>
                </a:solidFill>
                <a:latin typeface="方正大黑简体" panose="03000509000000000000" charset="-122"/>
                <a:ea typeface="方正大黑简体" panose="03000509000000000000" charset="-122"/>
                <a:cs typeface="LilyUPC" panose="020B0604020202020204" charset="-34"/>
                <a:sym typeface="微软雅黑" panose="020B0503020204020204" pitchFamily="34" charset="-122"/>
              </a:rPr>
              <a:t>2021-2023</a:t>
            </a:r>
            <a:r>
              <a:rPr lang="zh-CN" altLang="en-US" dirty="0">
                <a:solidFill>
                  <a:srgbClr val="002060"/>
                </a:solidFill>
                <a:latin typeface="方正大黑简体" panose="03000509000000000000" charset="-122"/>
                <a:ea typeface="方正大黑简体" panose="03000509000000000000" charset="-122"/>
                <a:cs typeface="LilyUPC" panose="020B0604020202020204" charset="-34"/>
                <a:sym typeface="微软雅黑" panose="020B0503020204020204" pitchFamily="34" charset="-122"/>
              </a:rPr>
              <a:t>年</a:t>
            </a:r>
            <a:r>
              <a:rPr lang="zh-CN" altLang="en-US" b="1" dirty="0">
                <a:solidFill>
                  <a:srgbClr val="002060"/>
                </a:solidFill>
                <a:latin typeface="黑体" panose="02010600030101010101" pitchFamily="49" charset="-122"/>
                <a:ea typeface="黑体" panose="02010600030101010101" pitchFamily="49" charset="-122"/>
                <a:cs typeface="LilyUPC" panose="020B0604020202020204" charset="-34"/>
                <a:sym typeface="微软雅黑" panose="020B0503020204020204" pitchFamily="34" charset="-122"/>
              </a:rPr>
              <a:t>根河市</a:t>
            </a:r>
            <a:endParaRPr lang="zh-CN" altLang="en-US" b="1" dirty="0">
              <a:solidFill>
                <a:srgbClr val="002060"/>
              </a:solidFill>
              <a:latin typeface="黑体" panose="02010600030101010101" pitchFamily="49" charset="-122"/>
              <a:ea typeface="黑体" panose="02010600030101010101" pitchFamily="49" charset="-122"/>
              <a:cs typeface="LilyUPC" panose="020B0604020202020204" charset="-34"/>
              <a:sym typeface="微软雅黑" panose="020B0503020204020204" pitchFamily="34" charset="-122"/>
            </a:endParaRPr>
          </a:p>
        </p:txBody>
      </p:sp>
      <p:cxnSp>
        <p:nvCxnSpPr>
          <p:cNvPr id="58" name="直接连接符 57"/>
          <p:cNvCxnSpPr/>
          <p:nvPr/>
        </p:nvCxnSpPr>
        <p:spPr>
          <a:xfrm>
            <a:off x="4562475" y="2346325"/>
            <a:ext cx="4175125" cy="0"/>
          </a:xfrm>
          <a:prstGeom prst="line">
            <a:avLst/>
          </a:prstGeom>
        </p:spPr>
        <p:style>
          <a:lnRef idx="2">
            <a:schemeClr val="accent2"/>
          </a:lnRef>
          <a:fillRef idx="0">
            <a:schemeClr val="accent2"/>
          </a:fillRef>
          <a:effectRef idx="1">
            <a:schemeClr val="accent2"/>
          </a:effectRef>
          <a:fontRef idx="minor">
            <a:schemeClr val="tx1"/>
          </a:fontRef>
        </p:style>
      </p:cxnSp>
    </p:spTree>
  </p:cSld>
  <p:clrMapOvr>
    <a:masterClrMapping/>
  </p:clrMapOvr>
  <p:transition spd="slow" advTm="0">
    <p:rand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withEffect">
                                  <p:stCondLst>
                                    <p:cond delay="0"/>
                                  </p:stCondLst>
                                  <p:childTnLst>
                                    <p:set>
                                      <p:cBhvr>
                                        <p:cTn id="6" dur="1" fill="hold">
                                          <p:stCondLst>
                                            <p:cond delay="0"/>
                                          </p:stCondLst>
                                        </p:cTn>
                                        <p:tgtEl>
                                          <p:spTgt spid="47"/>
                                        </p:tgtEl>
                                        <p:attrNameLst>
                                          <p:attrName>style.visibility</p:attrName>
                                        </p:attrNameLst>
                                      </p:cBhvr>
                                      <p:to>
                                        <p:strVal val="visible"/>
                                      </p:to>
                                    </p:set>
                                    <p:anim calcmode="lin" valueType="num">
                                      <p:cBhvr additive="base">
                                        <p:cTn id="7" dur="500" fill="hold"/>
                                        <p:tgtEl>
                                          <p:spTgt spid="47"/>
                                        </p:tgtEl>
                                        <p:attrNameLst>
                                          <p:attrName>ppt_x</p:attrName>
                                        </p:attrNameLst>
                                      </p:cBhvr>
                                      <p:tavLst>
                                        <p:tav tm="0">
                                          <p:val>
                                            <p:strVal val="0-#ppt_w/2"/>
                                          </p:val>
                                        </p:tav>
                                        <p:tav tm="100000">
                                          <p:val>
                                            <p:strVal val="#ppt_x"/>
                                          </p:val>
                                        </p:tav>
                                      </p:tavLst>
                                    </p:anim>
                                    <p:anim calcmode="lin" valueType="num">
                                      <p:cBhvr additive="base">
                                        <p:cTn id="8" dur="500" fill="hold"/>
                                        <p:tgtEl>
                                          <p:spTgt spid="47"/>
                                        </p:tgtEl>
                                        <p:attrNameLst>
                                          <p:attrName>ppt_y</p:attrName>
                                        </p:attrNameLst>
                                      </p:cBhvr>
                                      <p:tavLst>
                                        <p:tav tm="0">
                                          <p:val>
                                            <p:strVal val="#ppt_y"/>
                                          </p:val>
                                        </p:tav>
                                        <p:tav tm="100000">
                                          <p:val>
                                            <p:strVal val="#ppt_y"/>
                                          </p:val>
                                        </p:tav>
                                      </p:tavLst>
                                    </p:anim>
                                  </p:childTnLst>
                                </p:cTn>
                              </p:par>
                              <p:par>
                                <p:cTn id="9" presetID="10" presetClass="entr" presetSubtype="0" fill="hold" nodeType="withEffect">
                                  <p:stCondLst>
                                    <p:cond delay="800"/>
                                  </p:stCondLst>
                                  <p:childTnLst>
                                    <p:set>
                                      <p:cBhvr>
                                        <p:cTn id="10" dur="1" fill="hold">
                                          <p:stCondLst>
                                            <p:cond delay="0"/>
                                          </p:stCondLst>
                                        </p:cTn>
                                        <p:tgtEl>
                                          <p:spTgt spid="59"/>
                                        </p:tgtEl>
                                        <p:attrNameLst>
                                          <p:attrName>style.visibility</p:attrName>
                                        </p:attrNameLst>
                                      </p:cBhvr>
                                      <p:to>
                                        <p:strVal val="visible"/>
                                      </p:to>
                                    </p:set>
                                    <p:animEffect transition="in" filter="fade">
                                      <p:cBhvr>
                                        <p:cTn id="11" dur="500"/>
                                        <p:tgtEl>
                                          <p:spTgt spid="59"/>
                                        </p:tgtEl>
                                      </p:cBhvr>
                                    </p:animEffect>
                                  </p:childTnLst>
                                </p:cTn>
                              </p:par>
                              <p:par>
                                <p:cTn id="12" presetID="1" presetClass="entr" presetSubtype="0" fill="hold" grpId="0" nodeType="withEffect">
                                  <p:stCondLst>
                                    <p:cond delay="800"/>
                                  </p:stCondLst>
                                  <p:childTnLst>
                                    <p:set>
                                      <p:cBhvr>
                                        <p:cTn id="13" dur="1" fill="hold">
                                          <p:stCondLst>
                                            <p:cond delay="0"/>
                                          </p:stCondLst>
                                        </p:cTn>
                                        <p:tgtEl>
                                          <p:spTgt spid="88"/>
                                        </p:tgtEl>
                                        <p:attrNameLst>
                                          <p:attrName>style.visibility</p:attrName>
                                        </p:attrNameLst>
                                      </p:cBhvr>
                                      <p:to>
                                        <p:strVal val="visible"/>
                                      </p:to>
                                    </p:set>
                                  </p:childTnLst>
                                </p:cTn>
                              </p:par>
                              <p:par>
                                <p:cTn id="14" presetID="53" presetClass="entr" presetSubtype="16" fill="hold" grpId="1" nodeType="withEffect">
                                  <p:stCondLst>
                                    <p:cond delay="800"/>
                                  </p:stCondLst>
                                  <p:childTnLst>
                                    <p:set>
                                      <p:cBhvr>
                                        <p:cTn id="15" dur="1" fill="hold">
                                          <p:stCondLst>
                                            <p:cond delay="0"/>
                                          </p:stCondLst>
                                        </p:cTn>
                                        <p:tgtEl>
                                          <p:spTgt spid="88"/>
                                        </p:tgtEl>
                                        <p:attrNameLst>
                                          <p:attrName>style.visibility</p:attrName>
                                        </p:attrNameLst>
                                      </p:cBhvr>
                                      <p:to>
                                        <p:strVal val="visible"/>
                                      </p:to>
                                    </p:set>
                                    <p:anim calcmode="lin" valueType="num">
                                      <p:cBhvr>
                                        <p:cTn id="16" dur="1000" fill="hold"/>
                                        <p:tgtEl>
                                          <p:spTgt spid="88"/>
                                        </p:tgtEl>
                                        <p:attrNameLst>
                                          <p:attrName>ppt_w</p:attrName>
                                        </p:attrNameLst>
                                      </p:cBhvr>
                                      <p:tavLst>
                                        <p:tav tm="0">
                                          <p:val>
                                            <p:fltVal val="0"/>
                                          </p:val>
                                        </p:tav>
                                        <p:tav tm="100000">
                                          <p:val>
                                            <p:strVal val="#ppt_w"/>
                                          </p:val>
                                        </p:tav>
                                      </p:tavLst>
                                    </p:anim>
                                    <p:anim calcmode="lin" valueType="num">
                                      <p:cBhvr>
                                        <p:cTn id="17" dur="1000" fill="hold"/>
                                        <p:tgtEl>
                                          <p:spTgt spid="88"/>
                                        </p:tgtEl>
                                        <p:attrNameLst>
                                          <p:attrName>ppt_h</p:attrName>
                                        </p:attrNameLst>
                                      </p:cBhvr>
                                      <p:tavLst>
                                        <p:tav tm="0">
                                          <p:val>
                                            <p:fltVal val="0"/>
                                          </p:val>
                                        </p:tav>
                                        <p:tav tm="100000">
                                          <p:val>
                                            <p:strVal val="#ppt_h"/>
                                          </p:val>
                                        </p:tav>
                                      </p:tavLst>
                                    </p:anim>
                                    <p:animEffect transition="in" filter="fade">
                                      <p:cBhvr>
                                        <p:cTn id="18" dur="1000"/>
                                        <p:tgtEl>
                                          <p:spTgt spid="88"/>
                                        </p:tgtEl>
                                      </p:cBhvr>
                                    </p:animEffect>
                                  </p:childTnLst>
                                </p:cTn>
                              </p:par>
                              <p:par>
                                <p:cTn id="19" presetID="64" presetClass="path" presetSubtype="0" fill="hold" grpId="2" nodeType="withEffect">
                                  <p:stCondLst>
                                    <p:cond delay="800"/>
                                  </p:stCondLst>
                                  <p:childTnLst>
                                    <p:animMotion origin="layout" path="M -2.22222E-6 1.18319E-6 L 0.21702 -0.37071 " pathEditMode="relative" rAng="0" ptsTypes="AA">
                                      <p:cBhvr>
                                        <p:cTn id="20" dur="1000" spd="-100000" fill="hold"/>
                                        <p:tgtEl>
                                          <p:spTgt spid="88"/>
                                        </p:tgtEl>
                                        <p:attrNameLst>
                                          <p:attrName>ppt_x</p:attrName>
                                          <p:attrName>ppt_y</p:attrName>
                                        </p:attrNameLst>
                                      </p:cBhvr>
                                      <p:rCtr x="10851" y="-18536"/>
                                    </p:animMotion>
                                  </p:childTnLst>
                                </p:cTn>
                              </p:par>
                              <p:par>
                                <p:cTn id="21" presetID="1" presetClass="entr" presetSubtype="0" fill="hold" grpId="0" nodeType="withEffect">
                                  <p:stCondLst>
                                    <p:cond delay="800"/>
                                  </p:stCondLst>
                                  <p:childTnLst>
                                    <p:set>
                                      <p:cBhvr>
                                        <p:cTn id="22" dur="1" fill="hold">
                                          <p:stCondLst>
                                            <p:cond delay="0"/>
                                          </p:stCondLst>
                                        </p:cTn>
                                        <p:tgtEl>
                                          <p:spTgt spid="84"/>
                                        </p:tgtEl>
                                        <p:attrNameLst>
                                          <p:attrName>style.visibility</p:attrName>
                                        </p:attrNameLst>
                                      </p:cBhvr>
                                      <p:to>
                                        <p:strVal val="visible"/>
                                      </p:to>
                                    </p:set>
                                  </p:childTnLst>
                                </p:cTn>
                              </p:par>
                              <p:par>
                                <p:cTn id="23" presetID="53" presetClass="entr" presetSubtype="16" fill="hold" grpId="1" nodeType="withEffect">
                                  <p:stCondLst>
                                    <p:cond delay="800"/>
                                  </p:stCondLst>
                                  <p:childTnLst>
                                    <p:set>
                                      <p:cBhvr>
                                        <p:cTn id="24" dur="1" fill="hold">
                                          <p:stCondLst>
                                            <p:cond delay="0"/>
                                          </p:stCondLst>
                                        </p:cTn>
                                        <p:tgtEl>
                                          <p:spTgt spid="84"/>
                                        </p:tgtEl>
                                        <p:attrNameLst>
                                          <p:attrName>style.visibility</p:attrName>
                                        </p:attrNameLst>
                                      </p:cBhvr>
                                      <p:to>
                                        <p:strVal val="visible"/>
                                      </p:to>
                                    </p:set>
                                    <p:anim calcmode="lin" valueType="num">
                                      <p:cBhvr>
                                        <p:cTn id="25" dur="1000" fill="hold"/>
                                        <p:tgtEl>
                                          <p:spTgt spid="84"/>
                                        </p:tgtEl>
                                        <p:attrNameLst>
                                          <p:attrName>ppt_w</p:attrName>
                                        </p:attrNameLst>
                                      </p:cBhvr>
                                      <p:tavLst>
                                        <p:tav tm="0">
                                          <p:val>
                                            <p:fltVal val="0"/>
                                          </p:val>
                                        </p:tav>
                                        <p:tav tm="100000">
                                          <p:val>
                                            <p:strVal val="#ppt_w"/>
                                          </p:val>
                                        </p:tav>
                                      </p:tavLst>
                                    </p:anim>
                                    <p:anim calcmode="lin" valueType="num">
                                      <p:cBhvr>
                                        <p:cTn id="26" dur="1000" fill="hold"/>
                                        <p:tgtEl>
                                          <p:spTgt spid="84"/>
                                        </p:tgtEl>
                                        <p:attrNameLst>
                                          <p:attrName>ppt_h</p:attrName>
                                        </p:attrNameLst>
                                      </p:cBhvr>
                                      <p:tavLst>
                                        <p:tav tm="0">
                                          <p:val>
                                            <p:fltVal val="0"/>
                                          </p:val>
                                        </p:tav>
                                        <p:tav tm="100000">
                                          <p:val>
                                            <p:strVal val="#ppt_h"/>
                                          </p:val>
                                        </p:tav>
                                      </p:tavLst>
                                    </p:anim>
                                    <p:animEffect transition="in" filter="fade">
                                      <p:cBhvr>
                                        <p:cTn id="27" dur="1000"/>
                                        <p:tgtEl>
                                          <p:spTgt spid="84"/>
                                        </p:tgtEl>
                                      </p:cBhvr>
                                    </p:animEffect>
                                  </p:childTnLst>
                                </p:cTn>
                              </p:par>
                              <p:par>
                                <p:cTn id="28" presetID="64" presetClass="path" presetSubtype="0" fill="hold" grpId="2" nodeType="withEffect">
                                  <p:stCondLst>
                                    <p:cond delay="800"/>
                                  </p:stCondLst>
                                  <p:childTnLst>
                                    <p:animMotion origin="layout" path="M 2.77778E-6 2.422E-6 L 0.39375 -0.33797 " pathEditMode="relative" rAng="0" ptsTypes="AA">
                                      <p:cBhvr>
                                        <p:cTn id="29" dur="1000" spd="-100000" fill="hold"/>
                                        <p:tgtEl>
                                          <p:spTgt spid="84"/>
                                        </p:tgtEl>
                                        <p:attrNameLst>
                                          <p:attrName>ppt_x</p:attrName>
                                          <p:attrName>ppt_y</p:attrName>
                                        </p:attrNameLst>
                                      </p:cBhvr>
                                      <p:rCtr x="19688" y="-16898"/>
                                    </p:animMotion>
                                  </p:childTnLst>
                                </p:cTn>
                              </p:par>
                              <p:par>
                                <p:cTn id="30" presetID="1" presetClass="entr" presetSubtype="0" fill="hold" grpId="0" nodeType="withEffect">
                                  <p:stCondLst>
                                    <p:cond delay="800"/>
                                  </p:stCondLst>
                                  <p:childTnLst>
                                    <p:set>
                                      <p:cBhvr>
                                        <p:cTn id="31" dur="1" fill="hold">
                                          <p:stCondLst>
                                            <p:cond delay="0"/>
                                          </p:stCondLst>
                                        </p:cTn>
                                        <p:tgtEl>
                                          <p:spTgt spid="89"/>
                                        </p:tgtEl>
                                        <p:attrNameLst>
                                          <p:attrName>style.visibility</p:attrName>
                                        </p:attrNameLst>
                                      </p:cBhvr>
                                      <p:to>
                                        <p:strVal val="visible"/>
                                      </p:to>
                                    </p:set>
                                  </p:childTnLst>
                                </p:cTn>
                              </p:par>
                              <p:par>
                                <p:cTn id="32" presetID="53" presetClass="entr" presetSubtype="16" fill="hold" grpId="1" nodeType="withEffect">
                                  <p:stCondLst>
                                    <p:cond delay="800"/>
                                  </p:stCondLst>
                                  <p:childTnLst>
                                    <p:set>
                                      <p:cBhvr>
                                        <p:cTn id="33" dur="1" fill="hold">
                                          <p:stCondLst>
                                            <p:cond delay="0"/>
                                          </p:stCondLst>
                                        </p:cTn>
                                        <p:tgtEl>
                                          <p:spTgt spid="89"/>
                                        </p:tgtEl>
                                        <p:attrNameLst>
                                          <p:attrName>style.visibility</p:attrName>
                                        </p:attrNameLst>
                                      </p:cBhvr>
                                      <p:to>
                                        <p:strVal val="visible"/>
                                      </p:to>
                                    </p:set>
                                    <p:anim calcmode="lin" valueType="num">
                                      <p:cBhvr>
                                        <p:cTn id="34" dur="1000" fill="hold"/>
                                        <p:tgtEl>
                                          <p:spTgt spid="89"/>
                                        </p:tgtEl>
                                        <p:attrNameLst>
                                          <p:attrName>ppt_w</p:attrName>
                                        </p:attrNameLst>
                                      </p:cBhvr>
                                      <p:tavLst>
                                        <p:tav tm="0">
                                          <p:val>
                                            <p:fltVal val="0"/>
                                          </p:val>
                                        </p:tav>
                                        <p:tav tm="100000">
                                          <p:val>
                                            <p:strVal val="#ppt_w"/>
                                          </p:val>
                                        </p:tav>
                                      </p:tavLst>
                                    </p:anim>
                                    <p:anim calcmode="lin" valueType="num">
                                      <p:cBhvr>
                                        <p:cTn id="35" dur="1000" fill="hold"/>
                                        <p:tgtEl>
                                          <p:spTgt spid="89"/>
                                        </p:tgtEl>
                                        <p:attrNameLst>
                                          <p:attrName>ppt_h</p:attrName>
                                        </p:attrNameLst>
                                      </p:cBhvr>
                                      <p:tavLst>
                                        <p:tav tm="0">
                                          <p:val>
                                            <p:fltVal val="0"/>
                                          </p:val>
                                        </p:tav>
                                        <p:tav tm="100000">
                                          <p:val>
                                            <p:strVal val="#ppt_h"/>
                                          </p:val>
                                        </p:tav>
                                      </p:tavLst>
                                    </p:anim>
                                    <p:animEffect transition="in" filter="fade">
                                      <p:cBhvr>
                                        <p:cTn id="36" dur="1000"/>
                                        <p:tgtEl>
                                          <p:spTgt spid="89"/>
                                        </p:tgtEl>
                                      </p:cBhvr>
                                    </p:animEffect>
                                  </p:childTnLst>
                                </p:cTn>
                              </p:par>
                              <p:par>
                                <p:cTn id="37" presetID="64" presetClass="path" presetSubtype="0" fill="hold" grpId="2" nodeType="withEffect">
                                  <p:stCondLst>
                                    <p:cond delay="800"/>
                                  </p:stCondLst>
                                  <p:childTnLst>
                                    <p:animMotion origin="layout" path="M 5E-6 2.09762E-6 L -0.18855 -1.11369 " pathEditMode="relative" rAng="0" ptsTypes="AA">
                                      <p:cBhvr>
                                        <p:cTn id="38" dur="1000" spd="-100000" fill="hold"/>
                                        <p:tgtEl>
                                          <p:spTgt spid="89"/>
                                        </p:tgtEl>
                                        <p:attrNameLst>
                                          <p:attrName>ppt_x</p:attrName>
                                          <p:attrName>ppt_y</p:attrName>
                                        </p:attrNameLst>
                                      </p:cBhvr>
                                      <p:rCtr x="-9427" y="-55700"/>
                                    </p:animMotion>
                                  </p:childTnLst>
                                </p:cTn>
                              </p:par>
                              <p:par>
                                <p:cTn id="39" presetID="2" presetClass="entr" presetSubtype="4" fill="hold" nodeType="withEffect">
                                  <p:stCondLst>
                                    <p:cond delay="1800"/>
                                  </p:stCondLst>
                                  <p:childTnLst>
                                    <p:set>
                                      <p:cBhvr>
                                        <p:cTn id="40" dur="1" fill="hold">
                                          <p:stCondLst>
                                            <p:cond delay="0"/>
                                          </p:stCondLst>
                                        </p:cTn>
                                        <p:tgtEl>
                                          <p:spTgt spid="48"/>
                                        </p:tgtEl>
                                        <p:attrNameLst>
                                          <p:attrName>style.visibility</p:attrName>
                                        </p:attrNameLst>
                                      </p:cBhvr>
                                      <p:to>
                                        <p:strVal val="visible"/>
                                      </p:to>
                                    </p:set>
                                    <p:anim calcmode="lin" valueType="num">
                                      <p:cBhvr additive="base">
                                        <p:cTn id="41" dur="500" fill="hold"/>
                                        <p:tgtEl>
                                          <p:spTgt spid="48"/>
                                        </p:tgtEl>
                                        <p:attrNameLst>
                                          <p:attrName>ppt_x</p:attrName>
                                        </p:attrNameLst>
                                      </p:cBhvr>
                                      <p:tavLst>
                                        <p:tav tm="0">
                                          <p:val>
                                            <p:strVal val="#ppt_x"/>
                                          </p:val>
                                        </p:tav>
                                        <p:tav tm="100000">
                                          <p:val>
                                            <p:strVal val="#ppt_x"/>
                                          </p:val>
                                        </p:tav>
                                      </p:tavLst>
                                    </p:anim>
                                    <p:anim calcmode="lin" valueType="num">
                                      <p:cBhvr additive="base">
                                        <p:cTn id="42" dur="500" fill="hold"/>
                                        <p:tgtEl>
                                          <p:spTgt spid="48"/>
                                        </p:tgtEl>
                                        <p:attrNameLst>
                                          <p:attrName>ppt_y</p:attrName>
                                        </p:attrNameLst>
                                      </p:cBhvr>
                                      <p:tavLst>
                                        <p:tav tm="0">
                                          <p:val>
                                            <p:strVal val="1+#ppt_h/2"/>
                                          </p:val>
                                        </p:tav>
                                        <p:tav tm="100000">
                                          <p:val>
                                            <p:strVal val="#ppt_y"/>
                                          </p:val>
                                        </p:tav>
                                      </p:tavLst>
                                    </p:anim>
                                  </p:childTnLst>
                                </p:cTn>
                              </p:par>
                              <p:par>
                                <p:cTn id="43" presetID="12" presetClass="entr" presetSubtype="8" fill="hold" nodeType="withEffect">
                                  <p:stCondLst>
                                    <p:cond delay="1600"/>
                                  </p:stCondLst>
                                  <p:childTnLst>
                                    <p:set>
                                      <p:cBhvr>
                                        <p:cTn id="44" dur="1" fill="hold">
                                          <p:stCondLst>
                                            <p:cond delay="0"/>
                                          </p:stCondLst>
                                        </p:cTn>
                                        <p:tgtEl>
                                          <p:spTgt spid="5"/>
                                        </p:tgtEl>
                                        <p:attrNameLst>
                                          <p:attrName>style.visibility</p:attrName>
                                        </p:attrNameLst>
                                      </p:cBhvr>
                                      <p:to>
                                        <p:strVal val="visible"/>
                                      </p:to>
                                    </p:set>
                                    <p:animEffect transition="in" filter="slide(fromLeft)">
                                      <p:cBhvr>
                                        <p:cTn id="45" dur="500"/>
                                        <p:tgtEl>
                                          <p:spTgt spid="5"/>
                                        </p:tgtEl>
                                      </p:cBhvr>
                                    </p:animEffect>
                                  </p:childTnLst>
                                </p:cTn>
                              </p:par>
                              <p:par>
                                <p:cTn id="46" presetID="1" presetClass="entr" presetSubtype="0" fill="hold" nodeType="withEffect">
                                  <p:stCondLst>
                                    <p:cond delay="1600"/>
                                  </p:stCondLst>
                                  <p:childTnLst>
                                    <p:set>
                                      <p:cBhvr>
                                        <p:cTn id="47" dur="1" fill="hold">
                                          <p:stCondLst>
                                            <p:cond delay="0"/>
                                          </p:stCondLst>
                                        </p:cTn>
                                        <p:tgtEl>
                                          <p:spTgt spid="85"/>
                                        </p:tgtEl>
                                        <p:attrNameLst>
                                          <p:attrName>style.visibility</p:attrName>
                                        </p:attrNameLst>
                                      </p:cBhvr>
                                      <p:to>
                                        <p:strVal val="visible"/>
                                      </p:to>
                                    </p:set>
                                  </p:childTnLst>
                                </p:cTn>
                              </p:par>
                              <p:par>
                                <p:cTn id="48" presetID="53" presetClass="entr" presetSubtype="16" fill="hold" nodeType="withEffect">
                                  <p:stCondLst>
                                    <p:cond delay="1600"/>
                                  </p:stCondLst>
                                  <p:childTnLst>
                                    <p:set>
                                      <p:cBhvr>
                                        <p:cTn id="49" dur="1" fill="hold">
                                          <p:stCondLst>
                                            <p:cond delay="0"/>
                                          </p:stCondLst>
                                        </p:cTn>
                                        <p:tgtEl>
                                          <p:spTgt spid="85"/>
                                        </p:tgtEl>
                                        <p:attrNameLst>
                                          <p:attrName>style.visibility</p:attrName>
                                        </p:attrNameLst>
                                      </p:cBhvr>
                                      <p:to>
                                        <p:strVal val="visible"/>
                                      </p:to>
                                    </p:set>
                                    <p:anim calcmode="lin" valueType="num">
                                      <p:cBhvr>
                                        <p:cTn id="50" dur="1000" fill="hold"/>
                                        <p:tgtEl>
                                          <p:spTgt spid="85"/>
                                        </p:tgtEl>
                                        <p:attrNameLst>
                                          <p:attrName>ppt_w</p:attrName>
                                        </p:attrNameLst>
                                      </p:cBhvr>
                                      <p:tavLst>
                                        <p:tav tm="0">
                                          <p:val>
                                            <p:fltVal val="0"/>
                                          </p:val>
                                        </p:tav>
                                        <p:tav tm="100000">
                                          <p:val>
                                            <p:strVal val="#ppt_w"/>
                                          </p:val>
                                        </p:tav>
                                      </p:tavLst>
                                    </p:anim>
                                    <p:anim calcmode="lin" valueType="num">
                                      <p:cBhvr>
                                        <p:cTn id="51" dur="1000" fill="hold"/>
                                        <p:tgtEl>
                                          <p:spTgt spid="85"/>
                                        </p:tgtEl>
                                        <p:attrNameLst>
                                          <p:attrName>ppt_h</p:attrName>
                                        </p:attrNameLst>
                                      </p:cBhvr>
                                      <p:tavLst>
                                        <p:tav tm="0">
                                          <p:val>
                                            <p:fltVal val="0"/>
                                          </p:val>
                                        </p:tav>
                                        <p:tav tm="100000">
                                          <p:val>
                                            <p:strVal val="#ppt_h"/>
                                          </p:val>
                                        </p:tav>
                                      </p:tavLst>
                                    </p:anim>
                                    <p:animEffect transition="in" filter="fade">
                                      <p:cBhvr>
                                        <p:cTn id="52" dur="1000"/>
                                        <p:tgtEl>
                                          <p:spTgt spid="85"/>
                                        </p:tgtEl>
                                      </p:cBhvr>
                                    </p:animEffect>
                                  </p:childTnLst>
                                </p:cTn>
                              </p:par>
                              <p:par>
                                <p:cTn id="53" presetID="64" presetClass="path" presetSubtype="0" fill="hold" nodeType="withEffect">
                                  <p:stCondLst>
                                    <p:cond delay="1600"/>
                                  </p:stCondLst>
                                  <p:childTnLst>
                                    <p:animMotion origin="layout" path="M 1.38889E-6 3.41057E-6 L -0.71736 -0.40563 " pathEditMode="relative" rAng="0" ptsTypes="AA">
                                      <p:cBhvr>
                                        <p:cTn id="54" dur="1000" spd="-100000" fill="hold"/>
                                        <p:tgtEl>
                                          <p:spTgt spid="85"/>
                                        </p:tgtEl>
                                        <p:attrNameLst>
                                          <p:attrName>ppt_x</p:attrName>
                                          <p:attrName>ppt_y</p:attrName>
                                        </p:attrNameLst>
                                      </p:cBhvr>
                                      <p:rCtr x="-35868" y="-20297"/>
                                    </p:animMotion>
                                  </p:childTnLst>
                                </p:cTn>
                              </p:par>
                            </p:childTnLst>
                          </p:cTn>
                        </p:par>
                        <p:par>
                          <p:cTn id="55" fill="hold">
                            <p:stCondLst>
                              <p:cond delay="500"/>
                            </p:stCondLst>
                            <p:childTnLst>
                              <p:par>
                                <p:cTn id="56" presetID="31" presetClass="entr" presetSubtype="0" fill="hold" nodeType="afterEffect">
                                  <p:stCondLst>
                                    <p:cond delay="0"/>
                                  </p:stCondLst>
                                  <p:childTnLst>
                                    <p:set>
                                      <p:cBhvr>
                                        <p:cTn id="57" dur="1" fill="hold">
                                          <p:stCondLst>
                                            <p:cond delay="0"/>
                                          </p:stCondLst>
                                        </p:cTn>
                                        <p:tgtEl>
                                          <p:spTgt spid="50"/>
                                        </p:tgtEl>
                                        <p:attrNameLst>
                                          <p:attrName>style.visibility</p:attrName>
                                        </p:attrNameLst>
                                      </p:cBhvr>
                                      <p:to>
                                        <p:strVal val="visible"/>
                                      </p:to>
                                    </p:set>
                                    <p:anim calcmode="lin" valueType="num">
                                      <p:cBhvr>
                                        <p:cTn id="58" dur="1000" fill="hold"/>
                                        <p:tgtEl>
                                          <p:spTgt spid="50"/>
                                        </p:tgtEl>
                                        <p:attrNameLst>
                                          <p:attrName>ppt_w</p:attrName>
                                        </p:attrNameLst>
                                      </p:cBhvr>
                                      <p:tavLst>
                                        <p:tav tm="0">
                                          <p:val>
                                            <p:fltVal val="0"/>
                                          </p:val>
                                        </p:tav>
                                        <p:tav tm="100000">
                                          <p:val>
                                            <p:strVal val="#ppt_w"/>
                                          </p:val>
                                        </p:tav>
                                      </p:tavLst>
                                    </p:anim>
                                    <p:anim calcmode="lin" valueType="num">
                                      <p:cBhvr>
                                        <p:cTn id="59" dur="1000" fill="hold"/>
                                        <p:tgtEl>
                                          <p:spTgt spid="50"/>
                                        </p:tgtEl>
                                        <p:attrNameLst>
                                          <p:attrName>ppt_h</p:attrName>
                                        </p:attrNameLst>
                                      </p:cBhvr>
                                      <p:tavLst>
                                        <p:tav tm="0">
                                          <p:val>
                                            <p:fltVal val="0"/>
                                          </p:val>
                                        </p:tav>
                                        <p:tav tm="100000">
                                          <p:val>
                                            <p:strVal val="#ppt_h"/>
                                          </p:val>
                                        </p:tav>
                                      </p:tavLst>
                                    </p:anim>
                                    <p:anim calcmode="lin" valueType="num">
                                      <p:cBhvr>
                                        <p:cTn id="60" dur="1000" fill="hold"/>
                                        <p:tgtEl>
                                          <p:spTgt spid="50"/>
                                        </p:tgtEl>
                                        <p:attrNameLst>
                                          <p:attrName>style.rotation</p:attrName>
                                        </p:attrNameLst>
                                      </p:cBhvr>
                                      <p:tavLst>
                                        <p:tav tm="0">
                                          <p:val>
                                            <p:fltVal val="90"/>
                                          </p:val>
                                        </p:tav>
                                        <p:tav tm="100000">
                                          <p:val>
                                            <p:fltVal val="0"/>
                                          </p:val>
                                        </p:tav>
                                      </p:tavLst>
                                    </p:anim>
                                    <p:animEffect transition="in" filter="fade">
                                      <p:cBhvr>
                                        <p:cTn id="61" dur="1000"/>
                                        <p:tgtEl>
                                          <p:spTgt spid="50"/>
                                        </p:tgtEl>
                                      </p:cBhvr>
                                    </p:animEffect>
                                  </p:childTnLst>
                                </p:cTn>
                              </p:par>
                            </p:childTnLst>
                          </p:cTn>
                        </p:par>
                        <p:par>
                          <p:cTn id="62" fill="hold">
                            <p:stCondLst>
                              <p:cond delay="1500"/>
                            </p:stCondLst>
                            <p:childTnLst>
                              <p:par>
                                <p:cTn id="63" presetID="6" presetClass="entr" presetSubtype="16" fill="hold" nodeType="afterEffect">
                                  <p:stCondLst>
                                    <p:cond delay="0"/>
                                  </p:stCondLst>
                                  <p:childTnLst>
                                    <p:set>
                                      <p:cBhvr>
                                        <p:cTn id="64" dur="1" fill="hold">
                                          <p:stCondLst>
                                            <p:cond delay="0"/>
                                          </p:stCondLst>
                                        </p:cTn>
                                        <p:tgtEl>
                                          <p:spTgt spid="83"/>
                                        </p:tgtEl>
                                        <p:attrNameLst>
                                          <p:attrName>style.visibility</p:attrName>
                                        </p:attrNameLst>
                                      </p:cBhvr>
                                      <p:to>
                                        <p:strVal val="visible"/>
                                      </p:to>
                                    </p:set>
                                    <p:animEffect transition="in" filter="circle(in)">
                                      <p:cBhvr>
                                        <p:cTn id="65" dur="2000"/>
                                        <p:tgtEl>
                                          <p:spTgt spid="83"/>
                                        </p:tgtEl>
                                      </p:cBhvr>
                                    </p:animEffect>
                                  </p:childTnLst>
                                </p:cTn>
                              </p:par>
                            </p:childTnLst>
                          </p:cTn>
                        </p:par>
                        <p:par>
                          <p:cTn id="66" fill="hold">
                            <p:stCondLst>
                              <p:cond delay="3500"/>
                            </p:stCondLst>
                            <p:childTnLst>
                              <p:par>
                                <p:cTn id="67" presetID="2" presetClass="entr" presetSubtype="8" fill="hold" grpId="0" nodeType="afterEffect">
                                  <p:stCondLst>
                                    <p:cond delay="0"/>
                                  </p:stCondLst>
                                  <p:iterate type="lt">
                                    <p:tmPct val="36000"/>
                                  </p:iterate>
                                  <p:childTnLst>
                                    <p:set>
                                      <p:cBhvr>
                                        <p:cTn id="68" dur="1" fill="hold">
                                          <p:stCondLst>
                                            <p:cond delay="0"/>
                                          </p:stCondLst>
                                        </p:cTn>
                                        <p:tgtEl>
                                          <p:spTgt spid="69"/>
                                        </p:tgtEl>
                                        <p:attrNameLst>
                                          <p:attrName>style.visibility</p:attrName>
                                        </p:attrNameLst>
                                      </p:cBhvr>
                                      <p:to>
                                        <p:strVal val="visible"/>
                                      </p:to>
                                    </p:set>
                                    <p:anim calcmode="lin" valueType="num">
                                      <p:cBhvr additive="base">
                                        <p:cTn id="69" dur="500" fill="hold"/>
                                        <p:tgtEl>
                                          <p:spTgt spid="69"/>
                                        </p:tgtEl>
                                        <p:attrNameLst>
                                          <p:attrName>ppt_x</p:attrName>
                                        </p:attrNameLst>
                                      </p:cBhvr>
                                      <p:tavLst>
                                        <p:tav tm="0">
                                          <p:val>
                                            <p:strVal val="0-#ppt_w/2"/>
                                          </p:val>
                                        </p:tav>
                                        <p:tav tm="100000">
                                          <p:val>
                                            <p:strVal val="#ppt_x"/>
                                          </p:val>
                                        </p:tav>
                                      </p:tavLst>
                                    </p:anim>
                                    <p:anim calcmode="lin" valueType="num">
                                      <p:cBhvr additive="base">
                                        <p:cTn id="70" dur="500" fill="hold"/>
                                        <p:tgtEl>
                                          <p:spTgt spid="69"/>
                                        </p:tgtEl>
                                        <p:attrNameLst>
                                          <p:attrName>ppt_y</p:attrName>
                                        </p:attrNameLst>
                                      </p:cBhvr>
                                      <p:tavLst>
                                        <p:tav tm="0">
                                          <p:val>
                                            <p:strVal val="#ppt_y"/>
                                          </p:val>
                                        </p:tav>
                                        <p:tav tm="100000">
                                          <p:val>
                                            <p:strVal val="#ppt_y"/>
                                          </p:val>
                                        </p:tav>
                                      </p:tavLst>
                                    </p:anim>
                                  </p:childTnLst>
                                </p:cTn>
                              </p:par>
                            </p:childTnLst>
                          </p:cTn>
                        </p:par>
                        <p:par>
                          <p:cTn id="71" fill="hold">
                            <p:stCondLst>
                              <p:cond delay="5119"/>
                            </p:stCondLst>
                            <p:childTnLst>
                              <p:par>
                                <p:cTn id="72" presetID="42" presetClass="entr" presetSubtype="0" fill="hold" nodeType="afterEffect">
                                  <p:stCondLst>
                                    <p:cond delay="0"/>
                                  </p:stCondLst>
                                  <p:childTnLst>
                                    <p:set>
                                      <p:cBhvr>
                                        <p:cTn id="73" dur="1" fill="hold">
                                          <p:stCondLst>
                                            <p:cond delay="0"/>
                                          </p:stCondLst>
                                        </p:cTn>
                                        <p:tgtEl>
                                          <p:spTgt spid="58"/>
                                        </p:tgtEl>
                                        <p:attrNameLst>
                                          <p:attrName>style.visibility</p:attrName>
                                        </p:attrNameLst>
                                      </p:cBhvr>
                                      <p:to>
                                        <p:strVal val="visible"/>
                                      </p:to>
                                    </p:set>
                                    <p:animEffect transition="in" filter="fade">
                                      <p:cBhvr>
                                        <p:cTn id="74" dur="1000"/>
                                        <p:tgtEl>
                                          <p:spTgt spid="58"/>
                                        </p:tgtEl>
                                      </p:cBhvr>
                                    </p:animEffect>
                                    <p:anim calcmode="lin" valueType="num">
                                      <p:cBhvr>
                                        <p:cTn id="75" dur="1000" fill="hold"/>
                                        <p:tgtEl>
                                          <p:spTgt spid="58"/>
                                        </p:tgtEl>
                                        <p:attrNameLst>
                                          <p:attrName>ppt_x</p:attrName>
                                        </p:attrNameLst>
                                      </p:cBhvr>
                                      <p:tavLst>
                                        <p:tav tm="0">
                                          <p:val>
                                            <p:strVal val="#ppt_x"/>
                                          </p:val>
                                        </p:tav>
                                        <p:tav tm="100000">
                                          <p:val>
                                            <p:strVal val="#ppt_x"/>
                                          </p:val>
                                        </p:tav>
                                      </p:tavLst>
                                    </p:anim>
                                    <p:anim calcmode="lin" valueType="num">
                                      <p:cBhvr>
                                        <p:cTn id="76" dur="1000" fill="hold"/>
                                        <p:tgtEl>
                                          <p:spTgt spid="58"/>
                                        </p:tgtEl>
                                        <p:attrNameLst>
                                          <p:attrName>ppt_y</p:attrName>
                                        </p:attrNameLst>
                                      </p:cBhvr>
                                      <p:tavLst>
                                        <p:tav tm="0">
                                          <p:val>
                                            <p:strVal val="#ppt_y+.1"/>
                                          </p:val>
                                        </p:tav>
                                        <p:tav tm="100000">
                                          <p:val>
                                            <p:strVal val="#ppt_y"/>
                                          </p:val>
                                        </p:tav>
                                      </p:tavLst>
                                    </p:anim>
                                  </p:childTnLst>
                                </p:cTn>
                              </p:par>
                            </p:childTnLst>
                          </p:cTn>
                        </p:par>
                        <p:par>
                          <p:cTn id="77" fill="hold">
                            <p:stCondLst>
                              <p:cond delay="6119"/>
                            </p:stCondLst>
                            <p:childTnLst>
                              <p:par>
                                <p:cTn id="78" presetID="47" presetClass="entr" presetSubtype="0" fill="hold" nodeType="afterEffect">
                                  <p:stCondLst>
                                    <p:cond delay="0"/>
                                  </p:stCondLst>
                                  <p:childTnLst>
                                    <p:set>
                                      <p:cBhvr>
                                        <p:cTn id="79" dur="1" fill="hold">
                                          <p:stCondLst>
                                            <p:cond delay="0"/>
                                          </p:stCondLst>
                                        </p:cTn>
                                        <p:tgtEl>
                                          <p:spTgt spid="58"/>
                                        </p:tgtEl>
                                        <p:attrNameLst>
                                          <p:attrName>style.visibility</p:attrName>
                                        </p:attrNameLst>
                                      </p:cBhvr>
                                      <p:to>
                                        <p:strVal val="visible"/>
                                      </p:to>
                                    </p:set>
                                    <p:animEffect transition="in" filter="fade">
                                      <p:cBhvr>
                                        <p:cTn id="80" dur="1000"/>
                                        <p:tgtEl>
                                          <p:spTgt spid="58"/>
                                        </p:tgtEl>
                                      </p:cBhvr>
                                    </p:animEffect>
                                    <p:anim calcmode="lin" valueType="num">
                                      <p:cBhvr>
                                        <p:cTn id="81" dur="1000" fill="hold"/>
                                        <p:tgtEl>
                                          <p:spTgt spid="58"/>
                                        </p:tgtEl>
                                        <p:attrNameLst>
                                          <p:attrName>ppt_x</p:attrName>
                                        </p:attrNameLst>
                                      </p:cBhvr>
                                      <p:tavLst>
                                        <p:tav tm="0">
                                          <p:val>
                                            <p:strVal val="#ppt_x"/>
                                          </p:val>
                                        </p:tav>
                                        <p:tav tm="100000">
                                          <p:val>
                                            <p:strVal val="#ppt_x"/>
                                          </p:val>
                                        </p:tav>
                                      </p:tavLst>
                                    </p:anim>
                                    <p:anim calcmode="lin" valueType="num">
                                      <p:cBhvr>
                                        <p:cTn id="82" dur="1000" fill="hold"/>
                                        <p:tgtEl>
                                          <p:spTgt spid="58"/>
                                        </p:tgtEl>
                                        <p:attrNameLst>
                                          <p:attrName>ppt_y</p:attrName>
                                        </p:attrNameLst>
                                      </p:cBhvr>
                                      <p:tavLst>
                                        <p:tav tm="0">
                                          <p:val>
                                            <p:strVal val="#ppt_y-.1"/>
                                          </p:val>
                                        </p:tav>
                                        <p:tav tm="100000">
                                          <p:val>
                                            <p:strVal val="#ppt_y"/>
                                          </p:val>
                                        </p:tav>
                                      </p:tavLst>
                                    </p:anim>
                                  </p:childTnLst>
                                </p:cTn>
                              </p:par>
                            </p:childTnLst>
                          </p:cTn>
                        </p:par>
                        <p:par>
                          <p:cTn id="83" fill="hold">
                            <p:stCondLst>
                              <p:cond delay="7119"/>
                            </p:stCondLst>
                            <p:childTnLst>
                              <p:par>
                                <p:cTn id="84" presetID="38" presetClass="entr" presetSubtype="0" accel="50000" fill="hold" grpId="0" nodeType="afterEffect">
                                  <p:stCondLst>
                                    <p:cond delay="0"/>
                                  </p:stCondLst>
                                  <p:iterate type="lt">
                                    <p:tmPct val="50000"/>
                                  </p:iterate>
                                  <p:childTnLst>
                                    <p:set>
                                      <p:cBhvr>
                                        <p:cTn id="85" dur="1" fill="hold">
                                          <p:stCondLst>
                                            <p:cond delay="0"/>
                                          </p:stCondLst>
                                        </p:cTn>
                                        <p:tgtEl>
                                          <p:spTgt spid="90"/>
                                        </p:tgtEl>
                                        <p:attrNameLst>
                                          <p:attrName>style.visibility</p:attrName>
                                        </p:attrNameLst>
                                      </p:cBhvr>
                                      <p:to>
                                        <p:strVal val="visible"/>
                                      </p:to>
                                    </p:set>
                                    <p:set>
                                      <p:cBhvr>
                                        <p:cTn id="86" dur="114" fill="hold">
                                          <p:stCondLst>
                                            <p:cond delay="0"/>
                                          </p:stCondLst>
                                        </p:cTn>
                                        <p:tgtEl>
                                          <p:spTgt spid="90"/>
                                        </p:tgtEl>
                                        <p:attrNameLst>
                                          <p:attrName>style.rotation</p:attrName>
                                        </p:attrNameLst>
                                      </p:cBhvr>
                                      <p:to>
                                        <p:strVal val="-45.0"/>
                                      </p:to>
                                    </p:set>
                                    <p:anim calcmode="lin" valueType="num">
                                      <p:cBhvr>
                                        <p:cTn id="87" dur="114" fill="hold">
                                          <p:stCondLst>
                                            <p:cond delay="114"/>
                                          </p:stCondLst>
                                        </p:cTn>
                                        <p:tgtEl>
                                          <p:spTgt spid="90"/>
                                        </p:tgtEl>
                                        <p:attrNameLst>
                                          <p:attrName>style.rotation</p:attrName>
                                        </p:attrNameLst>
                                      </p:cBhvr>
                                      <p:tavLst>
                                        <p:tav tm="0">
                                          <p:val>
                                            <p:fltVal val="-45"/>
                                          </p:val>
                                        </p:tav>
                                        <p:tav tm="69900">
                                          <p:val>
                                            <p:fltVal val="45"/>
                                          </p:val>
                                        </p:tav>
                                        <p:tav tm="100000">
                                          <p:val>
                                            <p:fltVal val="0"/>
                                          </p:val>
                                        </p:tav>
                                      </p:tavLst>
                                    </p:anim>
                                    <p:anim calcmode="lin" valueType="num">
                                      <p:cBhvr>
                                        <p:cTn id="88" dur="114" fill="hold">
                                          <p:stCondLst>
                                            <p:cond delay="0"/>
                                          </p:stCondLst>
                                        </p:cTn>
                                        <p:tgtEl>
                                          <p:spTgt spid="90"/>
                                        </p:tgtEl>
                                        <p:attrNameLst>
                                          <p:attrName>ppt_y</p:attrName>
                                        </p:attrNameLst>
                                      </p:cBhvr>
                                      <p:tavLst>
                                        <p:tav tm="0">
                                          <p:val>
                                            <p:strVal val="#ppt_y-1"/>
                                          </p:val>
                                        </p:tav>
                                        <p:tav tm="100000">
                                          <p:val>
                                            <p:strVal val="#ppt_y-(0.354*#ppt_w-0.172*#ppt_h)"/>
                                          </p:val>
                                        </p:tav>
                                      </p:tavLst>
                                    </p:anim>
                                    <p:anim calcmode="lin" valueType="num">
                                      <p:cBhvr>
                                        <p:cTn id="89" dur="39" decel="50000" autoRev="1" fill="hold">
                                          <p:stCondLst>
                                            <p:cond delay="114"/>
                                          </p:stCondLst>
                                        </p:cTn>
                                        <p:tgtEl>
                                          <p:spTgt spid="90"/>
                                        </p:tgtEl>
                                        <p:attrNameLst>
                                          <p:attrName>ppt_y</p:attrName>
                                        </p:attrNameLst>
                                      </p:cBhvr>
                                      <p:tavLst>
                                        <p:tav tm="0">
                                          <p:val>
                                            <p:strVal val="#ppt_y-(0.354*#ppt_w-0.172*#ppt_h)"/>
                                          </p:val>
                                        </p:tav>
                                        <p:tav tm="100000">
                                          <p:val>
                                            <p:strVal val="#ppt_y-(0.354*#ppt_w-0.172*#ppt_h)-#ppt_h/2"/>
                                          </p:val>
                                        </p:tav>
                                      </p:tavLst>
                                    </p:anim>
                                    <p:anim calcmode="lin" valueType="num">
                                      <p:cBhvr>
                                        <p:cTn id="90" dur="34" fill="hold">
                                          <p:stCondLst>
                                            <p:cond delay="216"/>
                                          </p:stCondLst>
                                        </p:cTn>
                                        <p:tgtEl>
                                          <p:spTgt spid="90"/>
                                        </p:tgtEl>
                                        <p:attrNameLst>
                                          <p:attrName>ppt_y</p:attrName>
                                        </p:attrNameLst>
                                      </p:cBhvr>
                                      <p:tavLst>
                                        <p:tav tm="0">
                                          <p:val>
                                            <p:strVal val="#ppt_y-(0.354*#ppt_w-0.172*#ppt_h)"/>
                                          </p:val>
                                        </p:tav>
                                        <p:tav tm="100000">
                                          <p:val>
                                            <p:strVal val="#ppt_y"/>
                                          </p:val>
                                        </p:tav>
                                      </p:tavLst>
                                    </p:anim>
                                  </p:childTnLst>
                                </p:cTn>
                              </p:par>
                            </p:childTnLst>
                          </p:cTn>
                        </p:par>
                        <p:par>
                          <p:cTn id="91" fill="hold">
                            <p:stCondLst>
                              <p:cond delay="8869"/>
                            </p:stCondLst>
                            <p:childTnLst>
                              <p:par>
                                <p:cTn id="92" presetID="47" presetClass="entr" presetSubtype="0" fill="hold" nodeType="afterEffect">
                                  <p:stCondLst>
                                    <p:cond delay="0"/>
                                  </p:stCondLst>
                                  <p:childTnLst>
                                    <p:set>
                                      <p:cBhvr>
                                        <p:cTn id="93" dur="1" fill="hold">
                                          <p:stCondLst>
                                            <p:cond delay="0"/>
                                          </p:stCondLst>
                                        </p:cTn>
                                        <p:tgtEl>
                                          <p:spTgt spid="73"/>
                                        </p:tgtEl>
                                        <p:attrNameLst>
                                          <p:attrName>style.visibility</p:attrName>
                                        </p:attrNameLst>
                                      </p:cBhvr>
                                      <p:to>
                                        <p:strVal val="visible"/>
                                      </p:to>
                                    </p:set>
                                    <p:animEffect transition="in" filter="fade">
                                      <p:cBhvr>
                                        <p:cTn id="94" dur="1000"/>
                                        <p:tgtEl>
                                          <p:spTgt spid="73"/>
                                        </p:tgtEl>
                                      </p:cBhvr>
                                    </p:animEffect>
                                    <p:anim calcmode="lin" valueType="num">
                                      <p:cBhvr>
                                        <p:cTn id="95" dur="1000" fill="hold"/>
                                        <p:tgtEl>
                                          <p:spTgt spid="73"/>
                                        </p:tgtEl>
                                        <p:attrNameLst>
                                          <p:attrName>ppt_x</p:attrName>
                                        </p:attrNameLst>
                                      </p:cBhvr>
                                      <p:tavLst>
                                        <p:tav tm="0">
                                          <p:val>
                                            <p:strVal val="#ppt_x"/>
                                          </p:val>
                                        </p:tav>
                                        <p:tav tm="100000">
                                          <p:val>
                                            <p:strVal val="#ppt_x"/>
                                          </p:val>
                                        </p:tav>
                                      </p:tavLst>
                                    </p:anim>
                                    <p:anim calcmode="lin" valueType="num">
                                      <p:cBhvr>
                                        <p:cTn id="96" dur="1000" fill="hold"/>
                                        <p:tgtEl>
                                          <p:spTgt spid="73"/>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9" grpId="0"/>
      <p:bldP spid="84" grpId="0" animBg="1"/>
      <p:bldP spid="84" grpId="1" animBg="1"/>
      <p:bldP spid="84" grpId="2" animBg="1"/>
      <p:bldP spid="88" grpId="0" animBg="1"/>
      <p:bldP spid="88" grpId="1" animBg="1"/>
      <p:bldP spid="88" grpId="2" animBg="1"/>
      <p:bldP spid="89" grpId="0" animBg="1"/>
      <p:bldP spid="89" grpId="1" animBg="1"/>
      <p:bldP spid="89" grpId="2" animBg="1"/>
      <p:bldP spid="90" grpId="0"/>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前进箭头 1212"/>
          <p:cNvSpPr/>
          <p:nvPr/>
        </p:nvSpPr>
        <p:spPr bwMode="auto">
          <a:xfrm>
            <a:off x="2282825" y="1141413"/>
            <a:ext cx="1797050" cy="3559175"/>
          </a:xfrm>
          <a:custGeom>
            <a:avLst/>
            <a:gdLst/>
            <a:ahLst/>
            <a:cxnLst>
              <a:cxn ang="0">
                <a:pos x="0" y="0"/>
              </a:cxn>
              <a:cxn ang="0">
                <a:pos x="792088" y="459411"/>
              </a:cxn>
              <a:cxn ang="0">
                <a:pos x="0" y="918822"/>
              </a:cxn>
              <a:cxn ang="0">
                <a:pos x="0" y="0"/>
              </a:cxn>
            </a:cxnLst>
            <a:rect l="0" t="0" r="r" b="b"/>
            <a:pathLst>
              <a:path w="792088" h="918822">
                <a:moveTo>
                  <a:pt x="0" y="0"/>
                </a:moveTo>
                <a:lnTo>
                  <a:pt x="792088" y="459411"/>
                </a:lnTo>
                <a:lnTo>
                  <a:pt x="0" y="918822"/>
                </a:lnTo>
                <a:lnTo>
                  <a:pt x="0" y="0"/>
                </a:lnTo>
                <a:close/>
              </a:path>
            </a:pathLst>
          </a:custGeom>
          <a:solidFill>
            <a:schemeClr val="tx1">
              <a:lumMod val="85000"/>
              <a:lumOff val="15000"/>
              <a:alpha val="76000"/>
            </a:schemeClr>
          </a:solidFill>
          <a:ln w="9525">
            <a:noFill/>
            <a:round/>
          </a:ln>
          <a:effectLst>
            <a:outerShdw blurRad="355600" dist="190500" dir="5460000" algn="ctr" rotWithShape="0">
              <a:srgbClr val="000000">
                <a:alpha val="91000"/>
              </a:srgbClr>
            </a:outerShdw>
          </a:effectLst>
        </p:spPr>
        <p:txBody>
          <a:bodyPr anchor="ctr"/>
          <a:lstStyle/>
          <a:p>
            <a:pPr eaLnBrk="1" fontAlgn="auto" hangingPunct="1">
              <a:spcBef>
                <a:spcPts val="0"/>
              </a:spcBef>
              <a:spcAft>
                <a:spcPts val="0"/>
              </a:spcAft>
              <a:defRPr/>
            </a:pPr>
            <a:endParaRPr lang="zh-CN" altLang="en-US" sz="1795">
              <a:latin typeface="+mn-lt"/>
              <a:ea typeface="+mn-ea"/>
            </a:endParaRPr>
          </a:p>
        </p:txBody>
      </p:sp>
      <p:sp>
        <p:nvSpPr>
          <p:cNvPr id="3" name="前进箭头 1212"/>
          <p:cNvSpPr/>
          <p:nvPr/>
        </p:nvSpPr>
        <p:spPr bwMode="auto">
          <a:xfrm rot="10800000">
            <a:off x="492125" y="404813"/>
            <a:ext cx="1797050" cy="3559175"/>
          </a:xfrm>
          <a:custGeom>
            <a:avLst/>
            <a:gdLst/>
            <a:ahLst/>
            <a:cxnLst>
              <a:cxn ang="0">
                <a:pos x="0" y="0"/>
              </a:cxn>
              <a:cxn ang="0">
                <a:pos x="792088" y="459411"/>
              </a:cxn>
              <a:cxn ang="0">
                <a:pos x="0" y="918822"/>
              </a:cxn>
              <a:cxn ang="0">
                <a:pos x="0" y="0"/>
              </a:cxn>
            </a:cxnLst>
            <a:rect l="0" t="0" r="r" b="b"/>
            <a:pathLst>
              <a:path w="792088" h="918822">
                <a:moveTo>
                  <a:pt x="0" y="0"/>
                </a:moveTo>
                <a:lnTo>
                  <a:pt x="792088" y="459411"/>
                </a:lnTo>
                <a:lnTo>
                  <a:pt x="0" y="918822"/>
                </a:lnTo>
                <a:lnTo>
                  <a:pt x="0" y="0"/>
                </a:lnTo>
                <a:close/>
              </a:path>
            </a:pathLst>
          </a:custGeom>
          <a:solidFill>
            <a:srgbClr val="C00000">
              <a:alpha val="70000"/>
            </a:srgbClr>
          </a:solidFill>
          <a:ln w="9525">
            <a:noFill/>
            <a:round/>
          </a:ln>
          <a:effectLst>
            <a:outerShdw blurRad="355600" dist="190500" dir="5460000" algn="ctr" rotWithShape="0">
              <a:srgbClr val="000000">
                <a:alpha val="91000"/>
              </a:srgbClr>
            </a:outerShdw>
          </a:effectLst>
        </p:spPr>
        <p:txBody>
          <a:bodyPr anchor="ctr"/>
          <a:lstStyle/>
          <a:p>
            <a:pPr eaLnBrk="1" fontAlgn="auto" hangingPunct="1">
              <a:spcBef>
                <a:spcPts val="0"/>
              </a:spcBef>
              <a:spcAft>
                <a:spcPts val="0"/>
              </a:spcAft>
              <a:defRPr/>
            </a:pPr>
            <a:endParaRPr lang="zh-CN" altLang="en-US" sz="1795">
              <a:latin typeface="+mn-lt"/>
              <a:ea typeface="+mn-ea"/>
            </a:endParaRPr>
          </a:p>
        </p:txBody>
      </p:sp>
      <p:sp>
        <p:nvSpPr>
          <p:cNvPr id="4" name="矩形 3"/>
          <p:cNvSpPr/>
          <p:nvPr/>
        </p:nvSpPr>
        <p:spPr>
          <a:xfrm>
            <a:off x="1250950" y="1820863"/>
            <a:ext cx="1031875" cy="727075"/>
          </a:xfrm>
          <a:prstGeom prst="rect">
            <a:avLst/>
          </a:prstGeom>
          <a:no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sz="1795"/>
          </a:p>
        </p:txBody>
      </p:sp>
      <p:sp>
        <p:nvSpPr>
          <p:cNvPr id="5" name="矩形 4"/>
          <p:cNvSpPr/>
          <p:nvPr/>
        </p:nvSpPr>
        <p:spPr>
          <a:xfrm>
            <a:off x="2289175" y="2268538"/>
            <a:ext cx="1031875" cy="727075"/>
          </a:xfrm>
          <a:prstGeom prst="rect">
            <a:avLst/>
          </a:prstGeom>
          <a:no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sz="1795"/>
          </a:p>
        </p:txBody>
      </p:sp>
      <p:sp>
        <p:nvSpPr>
          <p:cNvPr id="6" name="文本框 5"/>
          <p:cNvSpPr txBox="1"/>
          <p:nvPr/>
        </p:nvSpPr>
        <p:spPr>
          <a:xfrm>
            <a:off x="1390650" y="1517650"/>
            <a:ext cx="817853" cy="852541"/>
          </a:xfrm>
          <a:prstGeom prst="rect">
            <a:avLst/>
          </a:prstGeom>
          <a:noFill/>
        </p:spPr>
        <p:txBody>
          <a:bodyPr wrap="none">
            <a:spAutoFit/>
          </a:bodyPr>
          <a:lstStyle/>
          <a:p>
            <a:pPr eaLnBrk="1" fontAlgn="auto" hangingPunct="1">
              <a:spcBef>
                <a:spcPts val="0"/>
              </a:spcBef>
              <a:spcAft>
                <a:spcPts val="0"/>
              </a:spcAft>
              <a:defRPr/>
            </a:pPr>
            <a:r>
              <a:rPr lang="zh-CN" altLang="en-US" sz="4940" dirty="0">
                <a:solidFill>
                  <a:schemeClr val="bg1"/>
                </a:solidFill>
                <a:latin typeface="微软雅黑" panose="020B0503020204020204" pitchFamily="34" charset="-122"/>
                <a:ea typeface="微软雅黑" panose="020B0503020204020204" pitchFamily="34" charset="-122"/>
              </a:rPr>
              <a:t>问</a:t>
            </a:r>
            <a:endParaRPr lang="zh-CN" altLang="en-US" sz="4940" dirty="0">
              <a:solidFill>
                <a:schemeClr val="bg1"/>
              </a:solidFill>
              <a:latin typeface="微软雅黑" panose="020B0503020204020204" pitchFamily="34" charset="-122"/>
              <a:ea typeface="微软雅黑" panose="020B0503020204020204" pitchFamily="34" charset="-122"/>
            </a:endParaRPr>
          </a:p>
        </p:txBody>
      </p:sp>
      <p:sp>
        <p:nvSpPr>
          <p:cNvPr id="7" name="文本框 6"/>
          <p:cNvSpPr txBox="1"/>
          <p:nvPr/>
        </p:nvSpPr>
        <p:spPr>
          <a:xfrm>
            <a:off x="2443163" y="2506663"/>
            <a:ext cx="817853" cy="852541"/>
          </a:xfrm>
          <a:prstGeom prst="rect">
            <a:avLst/>
          </a:prstGeom>
          <a:noFill/>
        </p:spPr>
        <p:txBody>
          <a:bodyPr wrap="none">
            <a:spAutoFit/>
          </a:bodyPr>
          <a:lstStyle/>
          <a:p>
            <a:pPr eaLnBrk="1" fontAlgn="auto" hangingPunct="1">
              <a:spcBef>
                <a:spcPts val="0"/>
              </a:spcBef>
              <a:spcAft>
                <a:spcPts val="0"/>
              </a:spcAft>
              <a:defRPr/>
            </a:pPr>
            <a:r>
              <a:rPr lang="zh-CN" altLang="en-US" sz="4940" dirty="0">
                <a:solidFill>
                  <a:schemeClr val="bg1"/>
                </a:solidFill>
                <a:latin typeface="微软雅黑" panose="020B0503020204020204" pitchFamily="34" charset="-122"/>
                <a:ea typeface="微软雅黑" panose="020B0503020204020204" pitchFamily="34" charset="-122"/>
              </a:rPr>
              <a:t>答</a:t>
            </a:r>
            <a:endParaRPr lang="zh-CN" altLang="en-US" sz="4940" dirty="0">
              <a:solidFill>
                <a:schemeClr val="bg1"/>
              </a:solidFill>
              <a:latin typeface="微软雅黑" panose="020B0503020204020204" pitchFamily="34" charset="-122"/>
              <a:ea typeface="微软雅黑" panose="020B0503020204020204" pitchFamily="34" charset="-122"/>
            </a:endParaRPr>
          </a:p>
        </p:txBody>
      </p:sp>
      <p:sp>
        <p:nvSpPr>
          <p:cNvPr id="8" name="文本框 7"/>
          <p:cNvSpPr txBox="1"/>
          <p:nvPr/>
        </p:nvSpPr>
        <p:spPr>
          <a:xfrm>
            <a:off x="1651000" y="2179638"/>
            <a:ext cx="1370013" cy="460375"/>
          </a:xfrm>
          <a:prstGeom prst="rect">
            <a:avLst/>
          </a:prstGeom>
          <a:noFill/>
        </p:spPr>
        <p:txBody>
          <a:bodyPr>
            <a:spAutoFit/>
          </a:bodyPr>
          <a:lstStyle/>
          <a:p>
            <a:pPr eaLnBrk="1" fontAlgn="auto" hangingPunct="1">
              <a:spcBef>
                <a:spcPts val="0"/>
              </a:spcBef>
              <a:spcAft>
                <a:spcPts val="0"/>
              </a:spcAft>
              <a:defRPr/>
            </a:pPr>
            <a:r>
              <a:rPr lang="en-US" altLang="zh-CN" sz="2395" dirty="0">
                <a:solidFill>
                  <a:schemeClr val="bg1"/>
                </a:solidFill>
                <a:latin typeface="+mn-lt"/>
                <a:ea typeface="+mn-ea"/>
              </a:rPr>
              <a:t>question</a:t>
            </a:r>
            <a:endParaRPr lang="zh-CN" altLang="en-US" sz="2395" dirty="0">
              <a:solidFill>
                <a:schemeClr val="bg1"/>
              </a:solidFill>
              <a:latin typeface="+mn-lt"/>
              <a:ea typeface="+mn-ea"/>
            </a:endParaRPr>
          </a:p>
        </p:txBody>
      </p:sp>
      <p:sp>
        <p:nvSpPr>
          <p:cNvPr id="28" name="文本框 27"/>
          <p:cNvSpPr txBox="1"/>
          <p:nvPr/>
        </p:nvSpPr>
        <p:spPr>
          <a:xfrm>
            <a:off x="4154197" y="188297"/>
            <a:ext cx="4230687" cy="5262979"/>
          </a:xfrm>
          <a:prstGeom prst="rect">
            <a:avLst/>
          </a:prstGeom>
          <a:noFill/>
        </p:spPr>
        <p:txBody>
          <a:bodyPr wrap="square" rtlCol="0">
            <a:spAutoFit/>
          </a:bodyPr>
          <a:lstStyle/>
          <a:p>
            <a:pPr algn="ctr">
              <a:lnSpc>
                <a:spcPts val="2400"/>
              </a:lnSpc>
            </a:pPr>
            <a:r>
              <a:rPr lang="zh-CN" altLang="en-US" b="1" dirty="0"/>
              <a:t>问 答 目 录</a:t>
            </a:r>
            <a:endParaRPr lang="en-US" altLang="zh-CN" b="1" dirty="0"/>
          </a:p>
          <a:p>
            <a:pPr>
              <a:lnSpc>
                <a:spcPts val="2400"/>
              </a:lnSpc>
            </a:pPr>
            <a:r>
              <a:rPr lang="en-US" altLang="zh-CN" b="1" dirty="0"/>
              <a:t>1</a:t>
            </a:r>
            <a:r>
              <a:rPr lang="zh-CN" altLang="en-US" b="1" dirty="0"/>
              <a:t>、农机购置补贴办理流程介绍。</a:t>
            </a:r>
            <a:endParaRPr lang="zh-CN" altLang="en-US" b="1" dirty="0"/>
          </a:p>
          <a:p>
            <a:pPr>
              <a:lnSpc>
                <a:spcPts val="2400"/>
              </a:lnSpc>
            </a:pPr>
            <a:r>
              <a:rPr lang="en-US" altLang="zh-CN" b="1" dirty="0"/>
              <a:t>2</a:t>
            </a:r>
            <a:r>
              <a:rPr lang="zh-CN" altLang="en-US" b="1" dirty="0"/>
              <a:t>、什么样的机具可以进行补贴（补贴机具种类范围及产品）？</a:t>
            </a:r>
            <a:endParaRPr lang="en-US" altLang="zh-CN" b="1" dirty="0"/>
          </a:p>
          <a:p>
            <a:pPr>
              <a:lnSpc>
                <a:spcPts val="2400"/>
              </a:lnSpc>
            </a:pPr>
            <a:r>
              <a:rPr lang="en-US" altLang="zh-CN" b="1" dirty="0"/>
              <a:t>3</a:t>
            </a:r>
            <a:r>
              <a:rPr lang="zh-CN" altLang="en-US" b="1" dirty="0"/>
              <a:t>、农机购置补贴的补贴对象是？</a:t>
            </a:r>
            <a:endParaRPr lang="en-US" altLang="zh-CN" b="1" dirty="0"/>
          </a:p>
          <a:p>
            <a:pPr>
              <a:lnSpc>
                <a:spcPts val="2400"/>
              </a:lnSpc>
            </a:pPr>
            <a:r>
              <a:rPr lang="en-US" altLang="zh-CN" b="1" dirty="0"/>
              <a:t>4</a:t>
            </a:r>
            <a:r>
              <a:rPr lang="zh-CN" altLang="en-US" b="1" dirty="0"/>
              <a:t>、机具补贴标准是怎样的？</a:t>
            </a:r>
            <a:endParaRPr lang="en-US" altLang="zh-CN" b="1" dirty="0"/>
          </a:p>
          <a:p>
            <a:pPr>
              <a:lnSpc>
                <a:spcPts val="2400"/>
              </a:lnSpc>
            </a:pPr>
            <a:r>
              <a:rPr lang="en-US" altLang="zh-CN" b="1" dirty="0"/>
              <a:t>5</a:t>
            </a:r>
            <a:r>
              <a:rPr lang="zh-CN" altLang="en-US" b="1" dirty="0"/>
              <a:t>、购机者年度内可以享受补贴机具数量是几台？</a:t>
            </a:r>
            <a:endParaRPr lang="en-US" altLang="zh-CN" b="1" dirty="0"/>
          </a:p>
          <a:p>
            <a:pPr>
              <a:lnSpc>
                <a:spcPts val="2400"/>
              </a:lnSpc>
            </a:pPr>
            <a:r>
              <a:rPr lang="en-US" altLang="zh-CN" b="1" dirty="0"/>
              <a:t>6</a:t>
            </a:r>
            <a:r>
              <a:rPr lang="zh-CN" altLang="en-US" b="1" dirty="0"/>
              <a:t>、申请机具补贴所需材料都有哪些？</a:t>
            </a:r>
            <a:endParaRPr lang="zh-CN" altLang="en-US" b="1" dirty="0"/>
          </a:p>
          <a:p>
            <a:pPr>
              <a:lnSpc>
                <a:spcPts val="2400"/>
              </a:lnSpc>
            </a:pPr>
            <a:r>
              <a:rPr lang="en-US" altLang="zh-CN" b="1" dirty="0"/>
              <a:t>7</a:t>
            </a:r>
            <a:r>
              <a:rPr lang="zh-CN" altLang="en-US" b="1" dirty="0"/>
              <a:t>、补贴办理其他常见小问题。</a:t>
            </a:r>
            <a:endParaRPr lang="zh-CN" altLang="en-US" b="1" dirty="0"/>
          </a:p>
          <a:p>
            <a:pPr>
              <a:lnSpc>
                <a:spcPts val="2400"/>
              </a:lnSpc>
            </a:pPr>
            <a:r>
              <a:rPr lang="en-US" altLang="zh-CN" b="1" dirty="0"/>
              <a:t>8</a:t>
            </a:r>
            <a:r>
              <a:rPr lang="zh-CN" altLang="en-US" b="1" dirty="0"/>
              <a:t>、补贴资金何时能够到达购机户手中？</a:t>
            </a:r>
            <a:endParaRPr lang="zh-CN" altLang="en-US" b="1" dirty="0"/>
          </a:p>
          <a:p>
            <a:pPr>
              <a:lnSpc>
                <a:spcPts val="2400"/>
              </a:lnSpc>
            </a:pPr>
            <a:r>
              <a:rPr lang="en-US" altLang="zh-CN" b="1" dirty="0"/>
              <a:t>9</a:t>
            </a:r>
            <a:r>
              <a:rPr lang="zh-CN" altLang="en-US" b="1" dirty="0"/>
              <a:t>、当年未获得补贴的产品下年度是否可以优先补贴？</a:t>
            </a:r>
            <a:endParaRPr lang="en-US" altLang="zh-CN" b="1" dirty="0"/>
          </a:p>
          <a:p>
            <a:pPr>
              <a:lnSpc>
                <a:spcPts val="2400"/>
              </a:lnSpc>
            </a:pPr>
            <a:r>
              <a:rPr lang="en-US" altLang="zh-CN" b="1" dirty="0"/>
              <a:t>10</a:t>
            </a:r>
            <a:r>
              <a:rPr lang="zh-CN" altLang="en-US" b="1" dirty="0"/>
              <a:t>、补贴政策咨询电话、政策监督投诉电话</a:t>
            </a:r>
            <a:endParaRPr lang="zh-CN" altLang="en-US" b="1" dirty="0"/>
          </a:p>
          <a:p>
            <a:endParaRPr lang="en-US" altLang="zh-CN" sz="1800" b="1" dirty="0">
              <a:effectLst>
                <a:outerShdw blurRad="38100" dist="38100" dir="2700000" algn="tl">
                  <a:srgbClr val="000000">
                    <a:alpha val="43137"/>
                  </a:srgbClr>
                </a:outerShdw>
              </a:effectLst>
            </a:endParaRPr>
          </a:p>
          <a:p>
            <a:endParaRPr lang="zh-CN" altLang="en-US" dirty="0"/>
          </a:p>
        </p:txBody>
      </p:sp>
    </p:spTree>
  </p:cSld>
  <p:clrMapOvr>
    <a:masterClrMapping/>
  </p:clrMapOvr>
  <p:transition advTm="0">
    <p:random/>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1" fill="hold" nodeType="click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0-#ppt_h/2"/>
                                          </p:val>
                                        </p:tav>
                                        <p:tav tm="100000">
                                          <p:val>
                                            <p:strVal val="#ppt_y"/>
                                          </p:val>
                                        </p:tav>
                                      </p:tavLst>
                                    </p:anim>
                                  </p:childTnLst>
                                </p:cTn>
                              </p:par>
                              <p:par>
                                <p:cTn id="9" presetID="2" presetClass="entr" presetSubtype="4" fill="hold" nodeType="withEffect">
                                  <p:stCondLst>
                                    <p:cond delay="0"/>
                                  </p:stCondLst>
                                  <p:childTnLst>
                                    <p:set>
                                      <p:cBhvr>
                                        <p:cTn id="10" dur="1" fill="hold">
                                          <p:stCondLst>
                                            <p:cond delay="0"/>
                                          </p:stCondLst>
                                        </p:cTn>
                                        <p:tgtEl>
                                          <p:spTgt spid="2"/>
                                        </p:tgtEl>
                                        <p:attrNameLst>
                                          <p:attrName>style.visibility</p:attrName>
                                        </p:attrNameLst>
                                      </p:cBhvr>
                                      <p:to>
                                        <p:strVal val="visible"/>
                                      </p:to>
                                    </p:set>
                                    <p:anim calcmode="lin" valueType="num">
                                      <p:cBhvr additive="base">
                                        <p:cTn id="11" dur="500" fill="hold"/>
                                        <p:tgtEl>
                                          <p:spTgt spid="2"/>
                                        </p:tgtEl>
                                        <p:attrNameLst>
                                          <p:attrName>ppt_x</p:attrName>
                                        </p:attrNameLst>
                                      </p:cBhvr>
                                      <p:tavLst>
                                        <p:tav tm="0">
                                          <p:val>
                                            <p:strVal val="#ppt_x"/>
                                          </p:val>
                                        </p:tav>
                                        <p:tav tm="100000">
                                          <p:val>
                                            <p:strVal val="#ppt_x"/>
                                          </p:val>
                                        </p:tav>
                                      </p:tavLst>
                                    </p:anim>
                                    <p:anim calcmode="lin" valueType="num">
                                      <p:cBhvr additive="base">
                                        <p:cTn id="12" dur="500" fill="hold"/>
                                        <p:tgtEl>
                                          <p:spTgt spid="2"/>
                                        </p:tgtEl>
                                        <p:attrNameLst>
                                          <p:attrName>ppt_y</p:attrName>
                                        </p:attrNameLst>
                                      </p:cBhvr>
                                      <p:tavLst>
                                        <p:tav tm="0">
                                          <p:val>
                                            <p:strVal val="1+#ppt_h/2"/>
                                          </p:val>
                                        </p:tav>
                                        <p:tav tm="100000">
                                          <p:val>
                                            <p:strVal val="#ppt_y"/>
                                          </p:val>
                                        </p:tav>
                                      </p:tavLst>
                                    </p:anim>
                                  </p:childTnLst>
                                </p:cTn>
                              </p:par>
                            </p:childTnLst>
                          </p:cTn>
                        </p:par>
                      </p:childTnLst>
                    </p:cTn>
                  </p:par>
                  <p:par>
                    <p:cTn id="13" fill="hold">
                      <p:stCondLst>
                        <p:cond delay="indefinite"/>
                      </p:stCondLst>
                      <p:childTnLst>
                        <p:par>
                          <p:cTn id="14" fill="hold">
                            <p:stCondLst>
                              <p:cond delay="0"/>
                            </p:stCondLst>
                            <p:childTnLst>
                              <p:par>
                                <p:cTn id="15" presetID="22" presetClass="entr" presetSubtype="2" fill="hold" grpId="0" nodeType="clickEffect">
                                  <p:stCondLst>
                                    <p:cond delay="0"/>
                                  </p:stCondLst>
                                  <p:childTnLst>
                                    <p:set>
                                      <p:cBhvr>
                                        <p:cTn id="16" dur="1" fill="hold">
                                          <p:stCondLst>
                                            <p:cond delay="0"/>
                                          </p:stCondLst>
                                        </p:cTn>
                                        <p:tgtEl>
                                          <p:spTgt spid="4"/>
                                        </p:tgtEl>
                                        <p:attrNameLst>
                                          <p:attrName>style.visibility</p:attrName>
                                        </p:attrNameLst>
                                      </p:cBhvr>
                                      <p:to>
                                        <p:strVal val="visible"/>
                                      </p:to>
                                    </p:set>
                                    <p:animEffect transition="in" filter="wipe(right)">
                                      <p:cBhvr>
                                        <p:cTn id="17" dur="500"/>
                                        <p:tgtEl>
                                          <p:spTgt spid="4"/>
                                        </p:tgtEl>
                                      </p:cBhvr>
                                    </p:animEffect>
                                  </p:childTnLst>
                                </p:cTn>
                              </p:par>
                              <p:par>
                                <p:cTn id="18" presetID="22" presetClass="entr" presetSubtype="8" fill="hold" grpId="0" nodeType="withEffect">
                                  <p:stCondLst>
                                    <p:cond delay="0"/>
                                  </p:stCondLst>
                                  <p:childTnLst>
                                    <p:set>
                                      <p:cBhvr>
                                        <p:cTn id="19" dur="1" fill="hold">
                                          <p:stCondLst>
                                            <p:cond delay="0"/>
                                          </p:stCondLst>
                                        </p:cTn>
                                        <p:tgtEl>
                                          <p:spTgt spid="5"/>
                                        </p:tgtEl>
                                        <p:attrNameLst>
                                          <p:attrName>style.visibility</p:attrName>
                                        </p:attrNameLst>
                                      </p:cBhvr>
                                      <p:to>
                                        <p:strVal val="visible"/>
                                      </p:to>
                                    </p:set>
                                    <p:animEffect transition="in" filter="wipe(left)">
                                      <p:cBhvr>
                                        <p:cTn id="20" dur="500"/>
                                        <p:tgtEl>
                                          <p:spTgt spid="5"/>
                                        </p:tgtEl>
                                      </p:cBhvr>
                                    </p:animEffect>
                                  </p:childTnLst>
                                </p:cTn>
                              </p:par>
                            </p:childTnLst>
                          </p:cTn>
                        </p:par>
                      </p:childTnLst>
                    </p:cTn>
                  </p:par>
                  <p:par>
                    <p:cTn id="21" fill="hold">
                      <p:stCondLst>
                        <p:cond delay="indefinite"/>
                      </p:stCondLst>
                      <p:childTnLst>
                        <p:par>
                          <p:cTn id="22" fill="hold">
                            <p:stCondLst>
                              <p:cond delay="0"/>
                            </p:stCondLst>
                            <p:childTnLst>
                              <p:par>
                                <p:cTn id="23" presetID="45" presetClass="entr" presetSubtype="0" fill="hold" grpId="0" nodeType="clickEffect">
                                  <p:stCondLst>
                                    <p:cond delay="0"/>
                                  </p:stCondLst>
                                  <p:childTnLst>
                                    <p:set>
                                      <p:cBhvr>
                                        <p:cTn id="24" dur="1" fill="hold">
                                          <p:stCondLst>
                                            <p:cond delay="0"/>
                                          </p:stCondLst>
                                        </p:cTn>
                                        <p:tgtEl>
                                          <p:spTgt spid="8"/>
                                        </p:tgtEl>
                                        <p:attrNameLst>
                                          <p:attrName>style.visibility</p:attrName>
                                        </p:attrNameLst>
                                      </p:cBhvr>
                                      <p:to>
                                        <p:strVal val="visible"/>
                                      </p:to>
                                    </p:set>
                                    <p:animEffect transition="in" filter="fade">
                                      <p:cBhvr>
                                        <p:cTn id="25" dur="1500"/>
                                        <p:tgtEl>
                                          <p:spTgt spid="8"/>
                                        </p:tgtEl>
                                      </p:cBhvr>
                                    </p:animEffect>
                                    <p:anim calcmode="lin" valueType="num">
                                      <p:cBhvr>
                                        <p:cTn id="26" dur="1500" fill="hold"/>
                                        <p:tgtEl>
                                          <p:spTgt spid="8"/>
                                        </p:tgtEl>
                                        <p:attrNameLst>
                                          <p:attrName>ppt_w</p:attrName>
                                        </p:attrNameLst>
                                      </p:cBhvr>
                                      <p:tavLst>
                                        <p:tav tm="0" fmla="#ppt_w*sin(2.5*pi*$)">
                                          <p:val>
                                            <p:fltVal val="0"/>
                                          </p:val>
                                        </p:tav>
                                        <p:tav tm="100000">
                                          <p:val>
                                            <p:fltVal val="1"/>
                                          </p:val>
                                        </p:tav>
                                      </p:tavLst>
                                    </p:anim>
                                    <p:anim calcmode="lin" valueType="num">
                                      <p:cBhvr>
                                        <p:cTn id="27" dur="1500" fill="hold"/>
                                        <p:tgtEl>
                                          <p:spTgt spid="8"/>
                                        </p:tgtEl>
                                        <p:attrNameLst>
                                          <p:attrName>ppt_h</p:attrName>
                                        </p:attrNameLst>
                                      </p:cBhvr>
                                      <p:tavLst>
                                        <p:tav tm="0">
                                          <p:val>
                                            <p:strVal val="#ppt_h"/>
                                          </p:val>
                                        </p:tav>
                                        <p:tav tm="100000">
                                          <p:val>
                                            <p:strVal val="#ppt_h"/>
                                          </p:val>
                                        </p:tav>
                                      </p:tavLst>
                                    </p:anim>
                                  </p:childTnLst>
                                </p:cTn>
                              </p:par>
                              <p:par>
                                <p:cTn id="28" presetID="47" presetClass="entr" presetSubtype="0" fill="hold" grpId="0" nodeType="withEffect">
                                  <p:stCondLst>
                                    <p:cond delay="0"/>
                                  </p:stCondLst>
                                  <p:childTnLst>
                                    <p:set>
                                      <p:cBhvr>
                                        <p:cTn id="29" dur="1" fill="hold">
                                          <p:stCondLst>
                                            <p:cond delay="0"/>
                                          </p:stCondLst>
                                        </p:cTn>
                                        <p:tgtEl>
                                          <p:spTgt spid="6"/>
                                        </p:tgtEl>
                                        <p:attrNameLst>
                                          <p:attrName>style.visibility</p:attrName>
                                        </p:attrNameLst>
                                      </p:cBhvr>
                                      <p:to>
                                        <p:strVal val="visible"/>
                                      </p:to>
                                    </p:set>
                                    <p:animEffect transition="in" filter="fade">
                                      <p:cBhvr>
                                        <p:cTn id="30" dur="1000"/>
                                        <p:tgtEl>
                                          <p:spTgt spid="6"/>
                                        </p:tgtEl>
                                      </p:cBhvr>
                                    </p:animEffect>
                                    <p:anim calcmode="lin" valueType="num">
                                      <p:cBhvr>
                                        <p:cTn id="31" dur="1000" fill="hold"/>
                                        <p:tgtEl>
                                          <p:spTgt spid="6"/>
                                        </p:tgtEl>
                                        <p:attrNameLst>
                                          <p:attrName>ppt_x</p:attrName>
                                        </p:attrNameLst>
                                      </p:cBhvr>
                                      <p:tavLst>
                                        <p:tav tm="0">
                                          <p:val>
                                            <p:strVal val="#ppt_x"/>
                                          </p:val>
                                        </p:tav>
                                        <p:tav tm="100000">
                                          <p:val>
                                            <p:strVal val="#ppt_x"/>
                                          </p:val>
                                        </p:tav>
                                      </p:tavLst>
                                    </p:anim>
                                    <p:anim calcmode="lin" valueType="num">
                                      <p:cBhvr>
                                        <p:cTn id="32" dur="1000" fill="hold"/>
                                        <p:tgtEl>
                                          <p:spTgt spid="6"/>
                                        </p:tgtEl>
                                        <p:attrNameLst>
                                          <p:attrName>ppt_y</p:attrName>
                                        </p:attrNameLst>
                                      </p:cBhvr>
                                      <p:tavLst>
                                        <p:tav tm="0">
                                          <p:val>
                                            <p:strVal val="#ppt_y-.1"/>
                                          </p:val>
                                        </p:tav>
                                        <p:tav tm="100000">
                                          <p:val>
                                            <p:strVal val="#ppt_y"/>
                                          </p:val>
                                        </p:tav>
                                      </p:tavLst>
                                    </p:anim>
                                  </p:childTnLst>
                                </p:cTn>
                              </p:par>
                              <p:par>
                                <p:cTn id="33" presetID="42" presetClass="entr" presetSubtype="0" fill="hold" grpId="0" nodeType="withEffect">
                                  <p:stCondLst>
                                    <p:cond delay="0"/>
                                  </p:stCondLst>
                                  <p:childTnLst>
                                    <p:set>
                                      <p:cBhvr>
                                        <p:cTn id="34" dur="1" fill="hold">
                                          <p:stCondLst>
                                            <p:cond delay="0"/>
                                          </p:stCondLst>
                                        </p:cTn>
                                        <p:tgtEl>
                                          <p:spTgt spid="7"/>
                                        </p:tgtEl>
                                        <p:attrNameLst>
                                          <p:attrName>style.visibility</p:attrName>
                                        </p:attrNameLst>
                                      </p:cBhvr>
                                      <p:to>
                                        <p:strVal val="visible"/>
                                      </p:to>
                                    </p:set>
                                    <p:animEffect transition="in" filter="fade">
                                      <p:cBhvr>
                                        <p:cTn id="35" dur="1000"/>
                                        <p:tgtEl>
                                          <p:spTgt spid="7"/>
                                        </p:tgtEl>
                                      </p:cBhvr>
                                    </p:animEffect>
                                    <p:anim calcmode="lin" valueType="num">
                                      <p:cBhvr>
                                        <p:cTn id="36" dur="1000" fill="hold"/>
                                        <p:tgtEl>
                                          <p:spTgt spid="7"/>
                                        </p:tgtEl>
                                        <p:attrNameLst>
                                          <p:attrName>ppt_x</p:attrName>
                                        </p:attrNameLst>
                                      </p:cBhvr>
                                      <p:tavLst>
                                        <p:tav tm="0">
                                          <p:val>
                                            <p:strVal val="#ppt_x"/>
                                          </p:val>
                                        </p:tav>
                                        <p:tav tm="100000">
                                          <p:val>
                                            <p:strVal val="#ppt_x"/>
                                          </p:val>
                                        </p:tav>
                                      </p:tavLst>
                                    </p:anim>
                                    <p:anim calcmode="lin" valueType="num">
                                      <p:cBhvr>
                                        <p:cTn id="37" dur="1000" fill="hold"/>
                                        <p:tgtEl>
                                          <p:spTgt spid="7"/>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P spid="6" grpId="0"/>
      <p:bldP spid="7" grpId="0"/>
      <p:bldP spid="8"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 name="矩形 14"/>
          <p:cNvSpPr/>
          <p:nvPr/>
        </p:nvSpPr>
        <p:spPr>
          <a:xfrm>
            <a:off x="0" y="0"/>
            <a:ext cx="9144000" cy="1879600"/>
          </a:xfrm>
          <a:prstGeom prst="rect">
            <a:avLst/>
          </a:prstGeom>
          <a:solidFill>
            <a:srgbClr val="C0000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zh-CN" altLang="en-US" sz="3200" dirty="0">
                <a:solidFill>
                  <a:schemeClr val="bg1"/>
                </a:solidFill>
                <a:latin typeface="微软雅黑" panose="020B0503020204020204" pitchFamily="34" charset="-122"/>
                <a:ea typeface="微软雅黑" panose="020B0503020204020204" pitchFamily="34" charset="-122"/>
              </a:rPr>
              <a:t>农机购置补贴办理流程介绍</a:t>
            </a:r>
            <a:endParaRPr lang="zh-CN" altLang="en-US" sz="3200" b="1" dirty="0">
              <a:effectLst>
                <a:outerShdw blurRad="38100" dist="38100" dir="2700000" algn="tl">
                  <a:srgbClr val="000000">
                    <a:alpha val="43137"/>
                  </a:srgbClr>
                </a:outerShdw>
              </a:effectLst>
              <a:latin typeface="黑体" panose="02010600030101010101" pitchFamily="49" charset="-122"/>
              <a:ea typeface="黑体" panose="02010600030101010101" pitchFamily="49" charset="-122"/>
            </a:endParaRPr>
          </a:p>
        </p:txBody>
      </p:sp>
      <p:grpSp>
        <p:nvGrpSpPr>
          <p:cNvPr id="6" name="组合 5"/>
          <p:cNvGrpSpPr/>
          <p:nvPr/>
        </p:nvGrpSpPr>
        <p:grpSpPr>
          <a:xfrm>
            <a:off x="528034" y="289247"/>
            <a:ext cx="1178418" cy="1030838"/>
            <a:chOff x="2683251" y="1980687"/>
            <a:chExt cx="1301106" cy="1301106"/>
          </a:xfrm>
          <a:solidFill>
            <a:schemeClr val="bg1"/>
          </a:solidFill>
          <a:effectLst>
            <a:outerShdw blurRad="254000" dist="254000" dir="8100000" algn="tr" rotWithShape="0">
              <a:prstClr val="black">
                <a:alpha val="50000"/>
              </a:prstClr>
            </a:outerShdw>
          </a:effectLst>
        </p:grpSpPr>
        <p:sp>
          <p:nvSpPr>
            <p:cNvPr id="88" name="椭圆 87"/>
            <p:cNvSpPr/>
            <p:nvPr/>
          </p:nvSpPr>
          <p:spPr>
            <a:xfrm>
              <a:off x="2683251" y="1980687"/>
              <a:ext cx="1301106" cy="1301106"/>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
          <p:nvSpPr>
            <p:cNvPr id="108" name="TextBox 107"/>
            <p:cNvSpPr txBox="1"/>
            <p:nvPr/>
          </p:nvSpPr>
          <p:spPr>
            <a:xfrm>
              <a:off x="3002623" y="2185262"/>
              <a:ext cx="662361" cy="830997"/>
            </a:xfrm>
            <a:prstGeom prst="rect">
              <a:avLst/>
            </a:prstGeom>
            <a:grpFill/>
          </p:spPr>
          <p:txBody>
            <a:bodyPr wrap="none">
              <a:spAutoFit/>
            </a:bodyPr>
            <a:lstStyle/>
            <a:p>
              <a:pPr eaLnBrk="1" fontAlgn="auto" hangingPunct="1">
                <a:spcBef>
                  <a:spcPts val="0"/>
                </a:spcBef>
                <a:spcAft>
                  <a:spcPts val="0"/>
                </a:spcAft>
                <a:defRPr/>
              </a:pPr>
              <a:r>
                <a:rPr lang="en-US" altLang="zh-CN" sz="4800" dirty="0">
                  <a:solidFill>
                    <a:srgbClr val="C00000"/>
                  </a:solidFill>
                  <a:latin typeface="Watford DB" pitchFamily="2" charset="0"/>
                  <a:ea typeface="造字工房劲黑（非商用）常规体" pitchFamily="50" charset="-122"/>
                </a:rPr>
                <a:t>1</a:t>
              </a:r>
              <a:endParaRPr lang="zh-CN" altLang="en-US" sz="4800" dirty="0">
                <a:solidFill>
                  <a:srgbClr val="C00000"/>
                </a:solidFill>
                <a:latin typeface="Watford DB" pitchFamily="2" charset="0"/>
                <a:ea typeface="造字工房劲黑（非商用）常规体" pitchFamily="50" charset="-122"/>
              </a:endParaRPr>
            </a:p>
          </p:txBody>
        </p:sp>
      </p:grpSp>
      <p:sp>
        <p:nvSpPr>
          <p:cNvPr id="10" name="TextBox 9"/>
          <p:cNvSpPr txBox="1">
            <a:spLocks noChangeArrowheads="1"/>
          </p:cNvSpPr>
          <p:nvPr/>
        </p:nvSpPr>
        <p:spPr bwMode="auto">
          <a:xfrm>
            <a:off x="10609263" y="6383338"/>
            <a:ext cx="877887" cy="368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ea typeface="宋体" panose="02010600030101010101" pitchFamily="2" charset="-122"/>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9pPr>
          </a:lstStyle>
          <a:p>
            <a:pPr eaLnBrk="1" hangingPunct="1">
              <a:spcBef>
                <a:spcPct val="0"/>
              </a:spcBef>
              <a:buFontTx/>
              <a:buNone/>
            </a:pPr>
            <a:r>
              <a:rPr lang="zh-CN" altLang="en-US" sz="1800"/>
              <a:t>延时符</a:t>
            </a:r>
            <a:endParaRPr lang="zh-CN" altLang="en-US" sz="1800"/>
          </a:p>
        </p:txBody>
      </p:sp>
      <p:graphicFrame>
        <p:nvGraphicFramePr>
          <p:cNvPr id="3" name="图示 2"/>
          <p:cNvGraphicFramePr/>
          <p:nvPr/>
        </p:nvGraphicFramePr>
        <p:xfrm>
          <a:off x="425003" y="2839849"/>
          <a:ext cx="6536028" cy="1477328"/>
        </p:xfrm>
        <a:graphic>
          <a:graphicData uri="http://schemas.openxmlformats.org/drawingml/2006/diagram">
            <dgm:relIds xmlns:dgm="http://schemas.openxmlformats.org/drawingml/2006/diagram" xmlns:r="http://schemas.openxmlformats.org/officeDocument/2006/relationships" r:dm="rId1" r:lo="rId2" r:qs="rId3" r:cs="rId4"/>
          </a:graphicData>
        </a:graphic>
      </p:graphicFrame>
      <p:sp>
        <p:nvSpPr>
          <p:cNvPr id="11" name="矩形 10"/>
          <p:cNvSpPr/>
          <p:nvPr/>
        </p:nvSpPr>
        <p:spPr>
          <a:xfrm>
            <a:off x="0" y="4927600"/>
            <a:ext cx="9144000" cy="215900"/>
          </a:xfrm>
          <a:prstGeom prst="rect">
            <a:avLst/>
          </a:prstGeom>
          <a:solidFill>
            <a:srgbClr val="C0000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
        <p:nvSpPr>
          <p:cNvPr id="12" name="文本框 11"/>
          <p:cNvSpPr txBox="1"/>
          <p:nvPr/>
        </p:nvSpPr>
        <p:spPr>
          <a:xfrm>
            <a:off x="5374640" y="4889500"/>
            <a:ext cx="4979670" cy="291465"/>
          </a:xfrm>
          <a:prstGeom prst="rect">
            <a:avLst/>
          </a:prstGeom>
          <a:noFill/>
        </p:spPr>
        <p:txBody>
          <a:bodyPr wrap="square">
            <a:spAutoFit/>
          </a:bodyPr>
          <a:lstStyle/>
          <a:p>
            <a:pPr eaLnBrk="1" fontAlgn="auto" hangingPunct="1">
              <a:spcBef>
                <a:spcPts val="0"/>
              </a:spcBef>
              <a:spcAft>
                <a:spcPts val="0"/>
              </a:spcAft>
              <a:defRPr/>
            </a:pPr>
            <a:r>
              <a:rPr lang="en-US" altLang="zh-CN" sz="1300" b="1" dirty="0">
                <a:solidFill>
                  <a:schemeClr val="bg1"/>
                </a:solidFill>
                <a:effectLst>
                  <a:outerShdw blurRad="38100" dist="38100" dir="2700000" algn="tl">
                    <a:srgbClr val="000000">
                      <a:alpha val="43137"/>
                    </a:srgbClr>
                  </a:outerShdw>
                </a:effectLst>
                <a:latin typeface="+mn-lt"/>
                <a:ea typeface="+mn-ea"/>
              </a:rPr>
              <a:t>2021-2023</a:t>
            </a:r>
            <a:r>
              <a:rPr lang="zh-CN" altLang="en-US" sz="1300" b="1" dirty="0">
                <a:solidFill>
                  <a:schemeClr val="bg1"/>
                </a:solidFill>
                <a:effectLst>
                  <a:outerShdw blurRad="38100" dist="38100" dir="2700000" algn="tl">
                    <a:srgbClr val="000000">
                      <a:alpha val="43137"/>
                    </a:srgbClr>
                  </a:outerShdw>
                </a:effectLst>
                <a:latin typeface="+mn-lt"/>
                <a:ea typeface="+mn-ea"/>
              </a:rPr>
              <a:t>年根河市农机购置补贴政策解读</a:t>
            </a:r>
            <a:endParaRPr lang="zh-CN" altLang="en-US" sz="1300" b="1" dirty="0">
              <a:solidFill>
                <a:schemeClr val="bg1"/>
              </a:solidFill>
              <a:effectLst>
                <a:outerShdw blurRad="38100" dist="38100" dir="2700000" algn="tl">
                  <a:srgbClr val="000000">
                    <a:alpha val="43137"/>
                  </a:srgbClr>
                </a:outerShdw>
              </a:effectLst>
              <a:latin typeface="+mn-lt"/>
              <a:ea typeface="+mn-ea"/>
            </a:endParaRPr>
          </a:p>
        </p:txBody>
      </p:sp>
      <p:sp>
        <p:nvSpPr>
          <p:cNvPr id="2" name="文本框 1"/>
          <p:cNvSpPr txBox="1"/>
          <p:nvPr/>
        </p:nvSpPr>
        <p:spPr>
          <a:xfrm>
            <a:off x="7009155" y="2877309"/>
            <a:ext cx="1883707" cy="1522095"/>
          </a:xfrm>
          <a:prstGeom prst="rect">
            <a:avLst/>
          </a:prstGeom>
          <a:noFill/>
        </p:spPr>
        <p:txBody>
          <a:bodyPr wrap="square" rtlCol="0">
            <a:spAutoFit/>
          </a:bodyPr>
          <a:lstStyle/>
          <a:p>
            <a:pPr indent="406400" algn="l">
              <a:lnSpc>
                <a:spcPts val="1500"/>
              </a:lnSpc>
            </a:pPr>
            <a:r>
              <a:rPr lang="en-US" altLang="zh-CN" sz="1050" dirty="0">
                <a:solidFill>
                  <a:srgbClr val="000000"/>
                </a:solidFill>
                <a:latin typeface="仿宋_GB2312" panose="02010609030101010101" pitchFamily="49" charset="-122"/>
                <a:ea typeface="仿宋_GB2312" panose="02010609030101010101" pitchFamily="49" charset="-122"/>
                <a:cs typeface="Arial" panose="020B0604020202020204" pitchFamily="34" charset="0"/>
              </a:rPr>
              <a:t>6.</a:t>
            </a:r>
            <a:r>
              <a:rPr lang="zh-CN" altLang="zh-CN" sz="1050" dirty="0">
                <a:solidFill>
                  <a:srgbClr val="000000"/>
                </a:solidFill>
                <a:latin typeface="仿宋_GB2312" panose="02010609030101010101" pitchFamily="49" charset="-122"/>
                <a:ea typeface="仿宋_GB2312" panose="02010609030101010101" pitchFamily="49" charset="-122"/>
                <a:cs typeface="Arial" panose="020B0604020202020204" pitchFamily="34" charset="0"/>
              </a:rPr>
              <a:t>补贴</a:t>
            </a:r>
            <a:r>
              <a:rPr lang="zh-CN" altLang="en-US" sz="1050" dirty="0">
                <a:solidFill>
                  <a:srgbClr val="000000"/>
                </a:solidFill>
                <a:latin typeface="仿宋_GB2312" panose="02010609030101010101" pitchFamily="49" charset="-122"/>
                <a:ea typeface="仿宋_GB2312" panose="02010609030101010101" pitchFamily="49" charset="-122"/>
                <a:cs typeface="Arial" panose="020B0604020202020204" pitchFamily="34" charset="0"/>
              </a:rPr>
              <a:t>资金</a:t>
            </a:r>
            <a:r>
              <a:rPr lang="zh-CN" altLang="zh-CN" sz="1050" dirty="0">
                <a:solidFill>
                  <a:srgbClr val="000000"/>
                </a:solidFill>
                <a:latin typeface="仿宋_GB2312" panose="02010609030101010101" pitchFamily="49" charset="-122"/>
                <a:ea typeface="仿宋_GB2312" panose="02010609030101010101" pitchFamily="49" charset="-122"/>
                <a:cs typeface="Arial" panose="020B0604020202020204" pitchFamily="34" charset="0"/>
              </a:rPr>
              <a:t>兑付。农机</a:t>
            </a:r>
            <a:r>
              <a:rPr lang="zh-CN" altLang="en-US" sz="1050" dirty="0">
                <a:solidFill>
                  <a:srgbClr val="000000"/>
                </a:solidFill>
                <a:latin typeface="仿宋_GB2312" panose="02010609030101010101" pitchFamily="49" charset="-122"/>
                <a:ea typeface="仿宋_GB2312" panose="02010609030101010101" pitchFamily="49" charset="-122"/>
                <a:cs typeface="Arial" panose="020B0604020202020204" pitchFamily="34" charset="0"/>
              </a:rPr>
              <a:t>部门</a:t>
            </a:r>
            <a:r>
              <a:rPr lang="zh-CN" altLang="zh-CN" sz="1050" dirty="0">
                <a:solidFill>
                  <a:srgbClr val="000000"/>
                </a:solidFill>
                <a:latin typeface="仿宋_GB2312" panose="02010609030101010101" pitchFamily="49" charset="-122"/>
                <a:ea typeface="仿宋_GB2312" panose="02010609030101010101" pitchFamily="49" charset="-122"/>
                <a:cs typeface="Arial" panose="020B0604020202020204" pitchFamily="34" charset="0"/>
              </a:rPr>
              <a:t>整理汇总补贴资金结算材料后向市财政部门申请资金结算，市财政部门经审核后通过惠农“一卡通”账户完成补贴资金兑付。</a:t>
            </a:r>
            <a:endParaRPr lang="zh-CN" altLang="zh-CN" sz="1050" dirty="0">
              <a:solidFill>
                <a:srgbClr val="000000"/>
              </a:solidFill>
              <a:latin typeface="仿宋_GB2312" panose="02010609030101010101" pitchFamily="49" charset="-122"/>
              <a:ea typeface="仿宋_GB2312" panose="02010609030101010101" pitchFamily="49" charset="-122"/>
              <a:cs typeface="Arial" panose="020B0604020202020204" pitchFamily="34" charset="0"/>
            </a:endParaRPr>
          </a:p>
          <a:p>
            <a:endParaRPr lang="zh-CN" altLang="en-US" dirty="0"/>
          </a:p>
        </p:txBody>
      </p:sp>
    </p:spTree>
    <p:custDataLst>
      <p:tags r:id="rId6"/>
    </p:custDataLst>
  </p:cSld>
  <p:clrMapOvr>
    <a:masterClrMapping/>
  </p:clrMapOvr>
  <p:transition advTm="0">
    <p:random/>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grpId="0" nodeType="clickEffect">
                                  <p:stCondLst>
                                    <p:cond delay="0"/>
                                  </p:stCondLst>
                                  <p:childTnLst>
                                    <p:set>
                                      <p:cBhvr>
                                        <p:cTn id="6" dur="1" fill="hold">
                                          <p:stCondLst>
                                            <p:cond delay="0"/>
                                          </p:stCondLst>
                                        </p:cTn>
                                        <p:tgtEl>
                                          <p:spTgt spid="15"/>
                                        </p:tgtEl>
                                        <p:attrNameLst>
                                          <p:attrName>style.visibility</p:attrName>
                                        </p:attrNameLst>
                                      </p:cBhvr>
                                      <p:to>
                                        <p:strVal val="visible"/>
                                      </p:to>
                                    </p:set>
                                    <p:animEffect transition="in" filter="randombar(horizontal)">
                                      <p:cBhvr>
                                        <p:cTn id="7" dur="500"/>
                                        <p:tgtEl>
                                          <p:spTgt spid="15"/>
                                        </p:tgtEl>
                                      </p:cBhvr>
                                    </p:animEffect>
                                  </p:childTnLst>
                                </p:cTn>
                              </p:par>
                            </p:childTnLst>
                          </p:cTn>
                        </p:par>
                        <p:par>
                          <p:cTn id="8" fill="hold">
                            <p:stCondLst>
                              <p:cond delay="500"/>
                            </p:stCondLst>
                            <p:childTnLst>
                              <p:par>
                                <p:cTn id="9" presetID="12" presetClass="entr" presetSubtype="2" fill="hold" nodeType="afterEffect">
                                  <p:stCondLst>
                                    <p:cond delay="0"/>
                                  </p:stCondLst>
                                  <p:childTnLst>
                                    <p:set>
                                      <p:cBhvr>
                                        <p:cTn id="10" dur="1" fill="hold">
                                          <p:stCondLst>
                                            <p:cond delay="0"/>
                                          </p:stCondLst>
                                        </p:cTn>
                                        <p:tgtEl>
                                          <p:spTgt spid="6"/>
                                        </p:tgtEl>
                                        <p:attrNameLst>
                                          <p:attrName>style.visibility</p:attrName>
                                        </p:attrNameLst>
                                      </p:cBhvr>
                                      <p:to>
                                        <p:strVal val="visible"/>
                                      </p:to>
                                    </p:set>
                                    <p:anim calcmode="lin" valueType="num">
                                      <p:cBhvr additive="base">
                                        <p:cTn id="11" dur="500"/>
                                        <p:tgtEl>
                                          <p:spTgt spid="6"/>
                                        </p:tgtEl>
                                        <p:attrNameLst>
                                          <p:attrName>ppt_x</p:attrName>
                                        </p:attrNameLst>
                                      </p:cBhvr>
                                      <p:tavLst>
                                        <p:tav tm="0">
                                          <p:val>
                                            <p:strVal val="#ppt_x+#ppt_w*1.125000"/>
                                          </p:val>
                                        </p:tav>
                                        <p:tav tm="100000">
                                          <p:val>
                                            <p:strVal val="#ppt_x"/>
                                          </p:val>
                                        </p:tav>
                                      </p:tavLst>
                                    </p:anim>
                                    <p:animEffect transition="in" filter="wipe(left)">
                                      <p:cBhvr>
                                        <p:cTn id="12" dur="500"/>
                                        <p:tgtEl>
                                          <p:spTgt spid="6"/>
                                        </p:tgtEl>
                                      </p:cBhvr>
                                    </p:animEffect>
                                  </p:childTnLst>
                                </p:cTn>
                              </p:par>
                            </p:childTnLst>
                          </p:cTn>
                        </p:par>
                        <p:par>
                          <p:cTn id="13" fill="hold">
                            <p:stCondLst>
                              <p:cond delay="1000"/>
                            </p:stCondLst>
                            <p:childTnLst>
                              <p:par>
                                <p:cTn id="14" presetID="10" presetClass="entr" presetSubtype="0" fill="hold" grpId="0" nodeType="afterEffect">
                                  <p:stCondLst>
                                    <p:cond delay="0"/>
                                  </p:stCondLst>
                                  <p:childTnLst>
                                    <p:set>
                                      <p:cBhvr>
                                        <p:cTn id="15" dur="1" fill="hold">
                                          <p:stCondLst>
                                            <p:cond delay="0"/>
                                          </p:stCondLst>
                                        </p:cTn>
                                        <p:tgtEl>
                                          <p:spTgt spid="10"/>
                                        </p:tgtEl>
                                        <p:attrNameLst>
                                          <p:attrName>style.visibility</p:attrName>
                                        </p:attrNameLst>
                                      </p:cBhvr>
                                      <p:to>
                                        <p:strVal val="visible"/>
                                      </p:to>
                                    </p:set>
                                    <p:animEffect transition="in" filter="fade">
                                      <p:cBhvr>
                                        <p:cTn id="16" dur="20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 grpId="0" animBg="1"/>
      <p:bldP spid="10"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 name="矩形 16"/>
          <p:cNvSpPr/>
          <p:nvPr/>
        </p:nvSpPr>
        <p:spPr>
          <a:xfrm>
            <a:off x="0" y="5037"/>
            <a:ext cx="9144000" cy="1879600"/>
          </a:xfrm>
          <a:prstGeom prst="rect">
            <a:avLst/>
          </a:prstGeom>
          <a:solidFill>
            <a:srgbClr val="C0000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zh-CN" altLang="en-US" sz="3600" dirty="0">
                <a:solidFill>
                  <a:schemeClr val="bg1"/>
                </a:solidFill>
                <a:latin typeface="微软雅黑" panose="020B0503020204020204" pitchFamily="34" charset="-122"/>
                <a:ea typeface="微软雅黑" panose="020B0503020204020204" pitchFamily="34" charset="-122"/>
              </a:rPr>
              <a:t> </a:t>
            </a:r>
            <a:r>
              <a:rPr lang="zh-CN" altLang="en-US" sz="1600" dirty="0">
                <a:solidFill>
                  <a:schemeClr val="bg1"/>
                </a:solidFill>
                <a:latin typeface="微软雅黑" panose="020B0503020204020204" pitchFamily="34" charset="-122"/>
                <a:ea typeface="微软雅黑" panose="020B0503020204020204" pitchFamily="34" charset="-122"/>
              </a:rPr>
              <a:t>什么样的机具可以进行补贴（补贴机具种类范围及产品）？</a:t>
            </a:r>
            <a:endParaRPr lang="zh-CN" altLang="en-US" sz="1600" b="1" dirty="0">
              <a:effectLst>
                <a:outerShdw blurRad="38100" dist="38100" dir="2700000" algn="tl">
                  <a:srgbClr val="000000">
                    <a:alpha val="43137"/>
                  </a:srgbClr>
                </a:outerShdw>
              </a:effectLst>
            </a:endParaRPr>
          </a:p>
        </p:txBody>
      </p:sp>
      <p:grpSp>
        <p:nvGrpSpPr>
          <p:cNvPr id="6" name="组合 5"/>
          <p:cNvGrpSpPr/>
          <p:nvPr/>
        </p:nvGrpSpPr>
        <p:grpSpPr>
          <a:xfrm>
            <a:off x="788962" y="289247"/>
            <a:ext cx="1164657" cy="1093586"/>
            <a:chOff x="2683251" y="1980687"/>
            <a:chExt cx="1301106" cy="1301106"/>
          </a:xfrm>
          <a:solidFill>
            <a:schemeClr val="bg1"/>
          </a:solidFill>
          <a:effectLst>
            <a:outerShdw blurRad="254000" dist="254000" dir="8100000" algn="tr" rotWithShape="0">
              <a:prstClr val="black">
                <a:alpha val="50000"/>
              </a:prstClr>
            </a:outerShdw>
          </a:effectLst>
        </p:grpSpPr>
        <p:sp>
          <p:nvSpPr>
            <p:cNvPr id="88" name="椭圆 87"/>
            <p:cNvSpPr/>
            <p:nvPr/>
          </p:nvSpPr>
          <p:spPr>
            <a:xfrm>
              <a:off x="2683251" y="1980687"/>
              <a:ext cx="1301106" cy="1301106"/>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
          <p:nvSpPr>
            <p:cNvPr id="108" name="TextBox 107"/>
            <p:cNvSpPr txBox="1"/>
            <p:nvPr/>
          </p:nvSpPr>
          <p:spPr>
            <a:xfrm>
              <a:off x="3002623" y="2185262"/>
              <a:ext cx="662361" cy="830997"/>
            </a:xfrm>
            <a:prstGeom prst="rect">
              <a:avLst/>
            </a:prstGeom>
            <a:grpFill/>
          </p:spPr>
          <p:txBody>
            <a:bodyPr wrap="none">
              <a:spAutoFit/>
            </a:bodyPr>
            <a:lstStyle/>
            <a:p>
              <a:pPr eaLnBrk="1" fontAlgn="auto" hangingPunct="1">
                <a:spcBef>
                  <a:spcPts val="0"/>
                </a:spcBef>
                <a:spcAft>
                  <a:spcPts val="0"/>
                </a:spcAft>
                <a:defRPr/>
              </a:pPr>
              <a:r>
                <a:rPr lang="en-US" altLang="zh-CN" sz="4800" dirty="0">
                  <a:solidFill>
                    <a:srgbClr val="C00000"/>
                  </a:solidFill>
                  <a:latin typeface="Watford DB" pitchFamily="2" charset="0"/>
                  <a:ea typeface="造字工房劲黑（非商用）常规体" pitchFamily="50" charset="-122"/>
                </a:rPr>
                <a:t>2</a:t>
              </a:r>
              <a:endParaRPr lang="zh-CN" altLang="en-US" sz="4800" dirty="0">
                <a:solidFill>
                  <a:srgbClr val="C00000"/>
                </a:solidFill>
                <a:latin typeface="Watford DB" pitchFamily="2" charset="0"/>
                <a:ea typeface="造字工房劲黑（非商用）常规体" pitchFamily="50" charset="-122"/>
              </a:endParaRPr>
            </a:p>
          </p:txBody>
        </p:sp>
      </p:grpSp>
      <p:sp>
        <p:nvSpPr>
          <p:cNvPr id="10" name="TextBox 9"/>
          <p:cNvSpPr txBox="1">
            <a:spLocks noChangeArrowheads="1"/>
          </p:cNvSpPr>
          <p:nvPr/>
        </p:nvSpPr>
        <p:spPr bwMode="auto">
          <a:xfrm>
            <a:off x="10609263" y="6383338"/>
            <a:ext cx="877887" cy="368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ea typeface="宋体" panose="02010600030101010101" pitchFamily="2" charset="-122"/>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9pPr>
          </a:lstStyle>
          <a:p>
            <a:pPr eaLnBrk="1" hangingPunct="1">
              <a:spcBef>
                <a:spcPct val="0"/>
              </a:spcBef>
              <a:buFontTx/>
              <a:buNone/>
            </a:pPr>
            <a:r>
              <a:rPr lang="zh-CN" altLang="en-US" sz="1800"/>
              <a:t>延时符</a:t>
            </a:r>
            <a:endParaRPr lang="zh-CN" altLang="en-US" sz="1800"/>
          </a:p>
        </p:txBody>
      </p:sp>
      <p:grpSp>
        <p:nvGrpSpPr>
          <p:cNvPr id="29" name="组合 28"/>
          <p:cNvGrpSpPr/>
          <p:nvPr/>
        </p:nvGrpSpPr>
        <p:grpSpPr bwMode="auto">
          <a:xfrm>
            <a:off x="1035050" y="2039938"/>
            <a:ext cx="808038" cy="741362"/>
            <a:chOff x="1278794" y="3334906"/>
            <a:chExt cx="914014" cy="914014"/>
          </a:xfrm>
        </p:grpSpPr>
        <p:grpSp>
          <p:nvGrpSpPr>
            <p:cNvPr id="30" name="组合 29"/>
            <p:cNvGrpSpPr/>
            <p:nvPr/>
          </p:nvGrpSpPr>
          <p:grpSpPr>
            <a:xfrm>
              <a:off x="1278794" y="3334906"/>
              <a:ext cx="914014" cy="914014"/>
              <a:chOff x="304800" y="673100"/>
              <a:chExt cx="4000500" cy="4000500"/>
            </a:xfrm>
            <a:effectLst>
              <a:outerShdw blurRad="444500" dist="254000" dir="8100000" algn="tr" rotWithShape="0">
                <a:prstClr val="black">
                  <a:alpha val="50000"/>
                </a:prstClr>
              </a:outerShdw>
            </a:effectLst>
          </p:grpSpPr>
          <p:sp>
            <p:nvSpPr>
              <p:cNvPr id="32" name="同心圆 31"/>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solidFill>
                    <a:schemeClr val="tx1"/>
                  </a:solidFill>
                </a:endParaRPr>
              </a:p>
            </p:txBody>
          </p:sp>
          <p:sp>
            <p:nvSpPr>
              <p:cNvPr id="33" name="椭圆 32"/>
              <p:cNvSpPr/>
              <p:nvPr/>
            </p:nvSpPr>
            <p:spPr>
              <a:xfrm>
                <a:off x="392112" y="760412"/>
                <a:ext cx="3825874" cy="3825874"/>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grpSp>
        <p:sp>
          <p:nvSpPr>
            <p:cNvPr id="11276" name="TextBox 83"/>
            <p:cNvSpPr txBox="1">
              <a:spLocks noChangeArrowheads="1"/>
            </p:cNvSpPr>
            <p:nvPr/>
          </p:nvSpPr>
          <p:spPr bwMode="auto">
            <a:xfrm>
              <a:off x="1443719" y="3591858"/>
              <a:ext cx="59026" cy="12784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ea typeface="宋体" panose="02010600030101010101" pitchFamily="2" charset="-122"/>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9pPr>
            </a:lstStyle>
            <a:p>
              <a:pPr eaLnBrk="1" hangingPunct="1">
                <a:spcBef>
                  <a:spcPct val="0"/>
                </a:spcBef>
                <a:buFontTx/>
                <a:buNone/>
              </a:pPr>
              <a:endParaRPr lang="zh-CN" altLang="en-US" sz="2000">
                <a:latin typeface="Watford DB"/>
                <a:ea typeface="造字工房劲黑（非商用）常规体"/>
                <a:cs typeface="造字工房劲黑（非商用）常规体"/>
              </a:endParaRPr>
            </a:p>
          </p:txBody>
        </p:sp>
      </p:grpSp>
      <p:grpSp>
        <p:nvGrpSpPr>
          <p:cNvPr id="34" name="Group 13"/>
          <p:cNvGrpSpPr>
            <a:grpSpLocks noChangeAspect="1"/>
          </p:cNvGrpSpPr>
          <p:nvPr/>
        </p:nvGrpSpPr>
        <p:grpSpPr bwMode="auto">
          <a:xfrm>
            <a:off x="1080511" y="4022938"/>
            <a:ext cx="537730" cy="544081"/>
            <a:chOff x="2426" y="2781"/>
            <a:chExt cx="593" cy="600"/>
          </a:xfrm>
          <a:solidFill>
            <a:srgbClr val="002060"/>
          </a:solidFill>
        </p:grpSpPr>
        <p:sp>
          <p:nvSpPr>
            <p:cNvPr id="35" name="Freeform 14"/>
            <p:cNvSpPr/>
            <p:nvPr/>
          </p:nvSpPr>
          <p:spPr bwMode="auto">
            <a:xfrm>
              <a:off x="2442" y="2805"/>
              <a:ext cx="577" cy="576"/>
            </a:xfrm>
            <a:custGeom>
              <a:avLst/>
              <a:gdLst>
                <a:gd name="T0" fmla="*/ 0 w 241"/>
                <a:gd name="T1" fmla="*/ 115 h 241"/>
                <a:gd name="T2" fmla="*/ 0 w 241"/>
                <a:gd name="T3" fmla="*/ 121 h 241"/>
                <a:gd name="T4" fmla="*/ 121 w 241"/>
                <a:gd name="T5" fmla="*/ 241 h 241"/>
                <a:gd name="T6" fmla="*/ 241 w 241"/>
                <a:gd name="T7" fmla="*/ 121 h 241"/>
                <a:gd name="T8" fmla="*/ 121 w 241"/>
                <a:gd name="T9" fmla="*/ 0 h 241"/>
                <a:gd name="T10" fmla="*/ 121 w 241"/>
                <a:gd name="T11" fmla="*/ 115 h 241"/>
                <a:gd name="T12" fmla="*/ 0 w 241"/>
                <a:gd name="T13" fmla="*/ 115 h 241"/>
              </a:gdLst>
              <a:ahLst/>
              <a:cxnLst>
                <a:cxn ang="0">
                  <a:pos x="T0" y="T1"/>
                </a:cxn>
                <a:cxn ang="0">
                  <a:pos x="T2" y="T3"/>
                </a:cxn>
                <a:cxn ang="0">
                  <a:pos x="T4" y="T5"/>
                </a:cxn>
                <a:cxn ang="0">
                  <a:pos x="T6" y="T7"/>
                </a:cxn>
                <a:cxn ang="0">
                  <a:pos x="T8" y="T9"/>
                </a:cxn>
                <a:cxn ang="0">
                  <a:pos x="T10" y="T11"/>
                </a:cxn>
                <a:cxn ang="0">
                  <a:pos x="T12" y="T13"/>
                </a:cxn>
              </a:cxnLst>
              <a:rect l="0" t="0" r="r" b="b"/>
              <a:pathLst>
                <a:path w="241" h="241">
                  <a:moveTo>
                    <a:pt x="0" y="115"/>
                  </a:moveTo>
                  <a:cubicBezTo>
                    <a:pt x="0" y="117"/>
                    <a:pt x="0" y="119"/>
                    <a:pt x="0" y="121"/>
                  </a:cubicBezTo>
                  <a:cubicBezTo>
                    <a:pt x="0" y="187"/>
                    <a:pt x="54" y="241"/>
                    <a:pt x="121" y="241"/>
                  </a:cubicBezTo>
                  <a:cubicBezTo>
                    <a:pt x="187" y="241"/>
                    <a:pt x="241" y="187"/>
                    <a:pt x="241" y="121"/>
                  </a:cubicBezTo>
                  <a:cubicBezTo>
                    <a:pt x="241" y="54"/>
                    <a:pt x="187" y="0"/>
                    <a:pt x="121" y="0"/>
                  </a:cubicBezTo>
                  <a:cubicBezTo>
                    <a:pt x="121" y="115"/>
                    <a:pt x="121" y="115"/>
                    <a:pt x="121" y="115"/>
                  </a:cubicBezTo>
                  <a:lnTo>
                    <a:pt x="0" y="115"/>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pPr eaLnBrk="1" fontAlgn="auto" hangingPunct="1">
                <a:spcBef>
                  <a:spcPts val="0"/>
                </a:spcBef>
                <a:spcAft>
                  <a:spcPts val="0"/>
                </a:spcAft>
                <a:defRPr/>
              </a:pPr>
              <a:endParaRPr lang="zh-CN" altLang="en-US">
                <a:solidFill>
                  <a:prstClr val="black"/>
                </a:solidFill>
                <a:latin typeface="+mn-lt"/>
                <a:ea typeface="+mn-ea"/>
              </a:endParaRPr>
            </a:p>
          </p:txBody>
        </p:sp>
        <p:sp>
          <p:nvSpPr>
            <p:cNvPr id="36" name="Freeform 15"/>
            <p:cNvSpPr>
              <a:spLocks noEditPoints="1"/>
            </p:cNvSpPr>
            <p:nvPr/>
          </p:nvSpPr>
          <p:spPr bwMode="auto">
            <a:xfrm>
              <a:off x="2426" y="2781"/>
              <a:ext cx="275" cy="273"/>
            </a:xfrm>
            <a:custGeom>
              <a:avLst/>
              <a:gdLst>
                <a:gd name="T0" fmla="*/ 0 w 115"/>
                <a:gd name="T1" fmla="*/ 114 h 114"/>
                <a:gd name="T2" fmla="*/ 115 w 115"/>
                <a:gd name="T3" fmla="*/ 114 h 114"/>
                <a:gd name="T4" fmla="*/ 115 w 115"/>
                <a:gd name="T5" fmla="*/ 0 h 114"/>
                <a:gd name="T6" fmla="*/ 0 w 115"/>
                <a:gd name="T7" fmla="*/ 114 h 114"/>
                <a:gd name="T8" fmla="*/ 15 w 115"/>
                <a:gd name="T9" fmla="*/ 104 h 114"/>
                <a:gd name="T10" fmla="*/ 104 w 115"/>
                <a:gd name="T11" fmla="*/ 14 h 114"/>
                <a:gd name="T12" fmla="*/ 104 w 115"/>
                <a:gd name="T13" fmla="*/ 104 h 114"/>
                <a:gd name="T14" fmla="*/ 15 w 115"/>
                <a:gd name="T15" fmla="*/ 104 h 11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5" h="114">
                  <a:moveTo>
                    <a:pt x="0" y="114"/>
                  </a:moveTo>
                  <a:cubicBezTo>
                    <a:pt x="115" y="114"/>
                    <a:pt x="115" y="114"/>
                    <a:pt x="115" y="114"/>
                  </a:cubicBezTo>
                  <a:cubicBezTo>
                    <a:pt x="115" y="0"/>
                    <a:pt x="115" y="0"/>
                    <a:pt x="115" y="0"/>
                  </a:cubicBezTo>
                  <a:cubicBezTo>
                    <a:pt x="51" y="0"/>
                    <a:pt x="0" y="51"/>
                    <a:pt x="0" y="114"/>
                  </a:cubicBezTo>
                  <a:close/>
                  <a:moveTo>
                    <a:pt x="15" y="104"/>
                  </a:moveTo>
                  <a:cubicBezTo>
                    <a:pt x="15" y="54"/>
                    <a:pt x="55" y="14"/>
                    <a:pt x="104" y="14"/>
                  </a:cubicBezTo>
                  <a:cubicBezTo>
                    <a:pt x="104" y="104"/>
                    <a:pt x="104" y="104"/>
                    <a:pt x="104" y="104"/>
                  </a:cubicBezTo>
                  <a:lnTo>
                    <a:pt x="15" y="104"/>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pPr eaLnBrk="1" fontAlgn="auto" hangingPunct="1">
                <a:spcBef>
                  <a:spcPts val="0"/>
                </a:spcBef>
                <a:spcAft>
                  <a:spcPts val="0"/>
                </a:spcAft>
                <a:defRPr/>
              </a:pPr>
              <a:endParaRPr lang="zh-CN" altLang="en-US">
                <a:solidFill>
                  <a:prstClr val="black"/>
                </a:solidFill>
                <a:latin typeface="+mn-lt"/>
                <a:ea typeface="+mn-ea"/>
              </a:endParaRPr>
            </a:p>
          </p:txBody>
        </p:sp>
      </p:grpSp>
      <p:sp>
        <p:nvSpPr>
          <p:cNvPr id="37" name="Freeform 108"/>
          <p:cNvSpPr>
            <a:spLocks noEditPoints="1"/>
          </p:cNvSpPr>
          <p:nvPr/>
        </p:nvSpPr>
        <p:spPr bwMode="auto">
          <a:xfrm>
            <a:off x="334963" y="3197225"/>
            <a:ext cx="454025" cy="455613"/>
          </a:xfrm>
          <a:custGeom>
            <a:avLst/>
            <a:gdLst>
              <a:gd name="T0" fmla="*/ 1513912804 w 115"/>
              <a:gd name="T1" fmla="*/ 754475319 h 115"/>
              <a:gd name="T2" fmla="*/ 1420269161 w 115"/>
              <a:gd name="T3" fmla="*/ 644446760 h 115"/>
              <a:gd name="T4" fmla="*/ 1591949832 w 115"/>
              <a:gd name="T5" fmla="*/ 408672975 h 115"/>
              <a:gd name="T6" fmla="*/ 1467089008 w 115"/>
              <a:gd name="T7" fmla="*/ 204336488 h 115"/>
              <a:gd name="T8" fmla="*/ 1232977926 w 115"/>
              <a:gd name="T9" fmla="*/ 361519011 h 115"/>
              <a:gd name="T10" fmla="*/ 1092514435 w 115"/>
              <a:gd name="T11" fmla="*/ 345802343 h 115"/>
              <a:gd name="T12" fmla="*/ 1045690640 w 115"/>
              <a:gd name="T13" fmla="*/ 47153965 h 115"/>
              <a:gd name="T14" fmla="*/ 811579558 w 115"/>
              <a:gd name="T15" fmla="*/ 0 h 115"/>
              <a:gd name="T16" fmla="*/ 749153094 w 115"/>
              <a:gd name="T17" fmla="*/ 282927749 h 115"/>
              <a:gd name="T18" fmla="*/ 639898887 w 115"/>
              <a:gd name="T19" fmla="*/ 377239640 h 115"/>
              <a:gd name="T20" fmla="*/ 405791753 w 115"/>
              <a:gd name="T21" fmla="*/ 204336488 h 115"/>
              <a:gd name="T22" fmla="*/ 202893902 w 115"/>
              <a:gd name="T23" fmla="*/ 330081714 h 115"/>
              <a:gd name="T24" fmla="*/ 358967957 w 115"/>
              <a:gd name="T25" fmla="*/ 565855499 h 115"/>
              <a:gd name="T26" fmla="*/ 343361341 w 115"/>
              <a:gd name="T27" fmla="*/ 707321354 h 115"/>
              <a:gd name="T28" fmla="*/ 62430412 w 115"/>
              <a:gd name="T29" fmla="*/ 754475319 h 115"/>
              <a:gd name="T30" fmla="*/ 0 w 115"/>
              <a:gd name="T31" fmla="*/ 990249103 h 115"/>
              <a:gd name="T32" fmla="*/ 280930930 w 115"/>
              <a:gd name="T33" fmla="*/ 1037403068 h 115"/>
              <a:gd name="T34" fmla="*/ 374574573 w 115"/>
              <a:gd name="T35" fmla="*/ 1147431627 h 115"/>
              <a:gd name="T36" fmla="*/ 202893902 w 115"/>
              <a:gd name="T37" fmla="*/ 1398926041 h 115"/>
              <a:gd name="T38" fmla="*/ 327754725 w 115"/>
              <a:gd name="T39" fmla="*/ 1603262528 h 115"/>
              <a:gd name="T40" fmla="*/ 561865808 w 115"/>
              <a:gd name="T41" fmla="*/ 1446080005 h 115"/>
              <a:gd name="T42" fmla="*/ 702329298 w 115"/>
              <a:gd name="T43" fmla="*/ 1446080005 h 115"/>
              <a:gd name="T44" fmla="*/ 749153094 w 115"/>
              <a:gd name="T45" fmla="*/ 1744724422 h 115"/>
              <a:gd name="T46" fmla="*/ 983264176 w 115"/>
              <a:gd name="T47" fmla="*/ 1807599016 h 115"/>
              <a:gd name="T48" fmla="*/ 1045690640 w 115"/>
              <a:gd name="T49" fmla="*/ 1524671267 h 115"/>
              <a:gd name="T50" fmla="*/ 1154944847 w 115"/>
              <a:gd name="T51" fmla="*/ 1430359376 h 115"/>
              <a:gd name="T52" fmla="*/ 1389051981 w 115"/>
              <a:gd name="T53" fmla="*/ 1603262528 h 115"/>
              <a:gd name="T54" fmla="*/ 1591949832 w 115"/>
              <a:gd name="T55" fmla="*/ 1477517302 h 115"/>
              <a:gd name="T56" fmla="*/ 1435875777 w 115"/>
              <a:gd name="T57" fmla="*/ 1241743518 h 115"/>
              <a:gd name="T58" fmla="*/ 1451482393 w 115"/>
              <a:gd name="T59" fmla="*/ 1100277662 h 115"/>
              <a:gd name="T60" fmla="*/ 1748019938 w 115"/>
              <a:gd name="T61" fmla="*/ 1037403068 h 115"/>
              <a:gd name="T62" fmla="*/ 1794843734 w 115"/>
              <a:gd name="T63" fmla="*/ 817349913 h 115"/>
              <a:gd name="T64" fmla="*/ 905227149 w 115"/>
              <a:gd name="T65" fmla="*/ 1241743518 h 115"/>
              <a:gd name="T66" fmla="*/ 905227149 w 115"/>
              <a:gd name="T67" fmla="*/ 565855499 h 115"/>
              <a:gd name="T68" fmla="*/ 905227149 w 115"/>
              <a:gd name="T69" fmla="*/ 1241743518 h 115"/>
              <a:gd name="T70" fmla="*/ 764759710 w 115"/>
              <a:gd name="T71" fmla="*/ 895941174 h 115"/>
              <a:gd name="T72" fmla="*/ 1045690640 w 115"/>
              <a:gd name="T73" fmla="*/ 895941174 h 115"/>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Lst>
            <a:ahLst/>
            <a:cxnLst>
              <a:cxn ang="T74">
                <a:pos x="T0" y="T1"/>
              </a:cxn>
              <a:cxn ang="T75">
                <a:pos x="T2" y="T3"/>
              </a:cxn>
              <a:cxn ang="T76">
                <a:pos x="T4" y="T5"/>
              </a:cxn>
              <a:cxn ang="T77">
                <a:pos x="T6" y="T7"/>
              </a:cxn>
              <a:cxn ang="T78">
                <a:pos x="T8" y="T9"/>
              </a:cxn>
              <a:cxn ang="T79">
                <a:pos x="T10" y="T11"/>
              </a:cxn>
              <a:cxn ang="T80">
                <a:pos x="T12" y="T13"/>
              </a:cxn>
              <a:cxn ang="T81">
                <a:pos x="T14" y="T15"/>
              </a:cxn>
              <a:cxn ang="T82">
                <a:pos x="T16" y="T17"/>
              </a:cxn>
              <a:cxn ang="T83">
                <a:pos x="T18" y="T19"/>
              </a:cxn>
              <a:cxn ang="T84">
                <a:pos x="T20" y="T21"/>
              </a:cxn>
              <a:cxn ang="T85">
                <a:pos x="T22" y="T23"/>
              </a:cxn>
              <a:cxn ang="T86">
                <a:pos x="T24" y="T25"/>
              </a:cxn>
              <a:cxn ang="T87">
                <a:pos x="T26" y="T27"/>
              </a:cxn>
              <a:cxn ang="T88">
                <a:pos x="T28" y="T29"/>
              </a:cxn>
              <a:cxn ang="T89">
                <a:pos x="T30" y="T31"/>
              </a:cxn>
              <a:cxn ang="T90">
                <a:pos x="T32" y="T33"/>
              </a:cxn>
              <a:cxn ang="T91">
                <a:pos x="T34" y="T35"/>
              </a:cxn>
              <a:cxn ang="T92">
                <a:pos x="T36" y="T37"/>
              </a:cxn>
              <a:cxn ang="T93">
                <a:pos x="T38" y="T39"/>
              </a:cxn>
              <a:cxn ang="T94">
                <a:pos x="T40" y="T41"/>
              </a:cxn>
              <a:cxn ang="T95">
                <a:pos x="T42" y="T43"/>
              </a:cxn>
              <a:cxn ang="T96">
                <a:pos x="T44" y="T45"/>
              </a:cxn>
              <a:cxn ang="T97">
                <a:pos x="T46" y="T47"/>
              </a:cxn>
              <a:cxn ang="T98">
                <a:pos x="T48" y="T49"/>
              </a:cxn>
              <a:cxn ang="T99">
                <a:pos x="T50" y="T51"/>
              </a:cxn>
              <a:cxn ang="T100">
                <a:pos x="T52" y="T53"/>
              </a:cxn>
              <a:cxn ang="T101">
                <a:pos x="T54" y="T55"/>
              </a:cxn>
              <a:cxn ang="T102">
                <a:pos x="T56" y="T57"/>
              </a:cxn>
              <a:cxn ang="T103">
                <a:pos x="T58" y="T59"/>
              </a:cxn>
              <a:cxn ang="T104">
                <a:pos x="T60" y="T61"/>
              </a:cxn>
              <a:cxn ang="T105">
                <a:pos x="T62" y="T63"/>
              </a:cxn>
              <a:cxn ang="T106">
                <a:pos x="T64" y="T65"/>
              </a:cxn>
              <a:cxn ang="T107">
                <a:pos x="T66" y="T67"/>
              </a:cxn>
              <a:cxn ang="T108">
                <a:pos x="T68" y="T69"/>
              </a:cxn>
              <a:cxn ang="T109">
                <a:pos x="T70" y="T71"/>
              </a:cxn>
              <a:cxn ang="T110">
                <a:pos x="T72" y="T73"/>
              </a:cxn>
            </a:cxnLst>
            <a:rect l="0" t="0" r="r" b="b"/>
            <a:pathLst>
              <a:path w="115" h="115">
                <a:moveTo>
                  <a:pt x="112" y="48"/>
                </a:moveTo>
                <a:cubicBezTo>
                  <a:pt x="97" y="48"/>
                  <a:pt x="97" y="48"/>
                  <a:pt x="97" y="48"/>
                </a:cubicBezTo>
                <a:cubicBezTo>
                  <a:pt x="95" y="48"/>
                  <a:pt x="93" y="47"/>
                  <a:pt x="93" y="45"/>
                </a:cubicBezTo>
                <a:cubicBezTo>
                  <a:pt x="91" y="41"/>
                  <a:pt x="91" y="41"/>
                  <a:pt x="91" y="41"/>
                </a:cubicBezTo>
                <a:cubicBezTo>
                  <a:pt x="90" y="40"/>
                  <a:pt x="91" y="37"/>
                  <a:pt x="92" y="36"/>
                </a:cubicBezTo>
                <a:cubicBezTo>
                  <a:pt x="102" y="26"/>
                  <a:pt x="102" y="26"/>
                  <a:pt x="102" y="26"/>
                </a:cubicBezTo>
                <a:cubicBezTo>
                  <a:pt x="104" y="24"/>
                  <a:pt x="104" y="22"/>
                  <a:pt x="102" y="21"/>
                </a:cubicBezTo>
                <a:cubicBezTo>
                  <a:pt x="94" y="13"/>
                  <a:pt x="94" y="13"/>
                  <a:pt x="94" y="13"/>
                </a:cubicBezTo>
                <a:cubicBezTo>
                  <a:pt x="93" y="11"/>
                  <a:pt x="91" y="11"/>
                  <a:pt x="89" y="13"/>
                </a:cubicBezTo>
                <a:cubicBezTo>
                  <a:pt x="79" y="23"/>
                  <a:pt x="79" y="23"/>
                  <a:pt x="79" y="23"/>
                </a:cubicBezTo>
                <a:cubicBezTo>
                  <a:pt x="78" y="24"/>
                  <a:pt x="75" y="25"/>
                  <a:pt x="74" y="24"/>
                </a:cubicBezTo>
                <a:cubicBezTo>
                  <a:pt x="70" y="22"/>
                  <a:pt x="70" y="22"/>
                  <a:pt x="70" y="22"/>
                </a:cubicBezTo>
                <a:cubicBezTo>
                  <a:pt x="68" y="22"/>
                  <a:pt x="67" y="20"/>
                  <a:pt x="67" y="18"/>
                </a:cubicBezTo>
                <a:cubicBezTo>
                  <a:pt x="67" y="3"/>
                  <a:pt x="67" y="3"/>
                  <a:pt x="67" y="3"/>
                </a:cubicBezTo>
                <a:cubicBezTo>
                  <a:pt x="67" y="1"/>
                  <a:pt x="65" y="0"/>
                  <a:pt x="63" y="0"/>
                </a:cubicBezTo>
                <a:cubicBezTo>
                  <a:pt x="52" y="0"/>
                  <a:pt x="52" y="0"/>
                  <a:pt x="52" y="0"/>
                </a:cubicBezTo>
                <a:cubicBezTo>
                  <a:pt x="50" y="0"/>
                  <a:pt x="48" y="1"/>
                  <a:pt x="48" y="3"/>
                </a:cubicBezTo>
                <a:cubicBezTo>
                  <a:pt x="48" y="18"/>
                  <a:pt x="48" y="18"/>
                  <a:pt x="48" y="18"/>
                </a:cubicBezTo>
                <a:cubicBezTo>
                  <a:pt x="48" y="20"/>
                  <a:pt x="47" y="22"/>
                  <a:pt x="45" y="22"/>
                </a:cubicBezTo>
                <a:cubicBezTo>
                  <a:pt x="41" y="24"/>
                  <a:pt x="41" y="24"/>
                  <a:pt x="41" y="24"/>
                </a:cubicBezTo>
                <a:cubicBezTo>
                  <a:pt x="40" y="25"/>
                  <a:pt x="37" y="24"/>
                  <a:pt x="36" y="23"/>
                </a:cubicBezTo>
                <a:cubicBezTo>
                  <a:pt x="26" y="13"/>
                  <a:pt x="26" y="13"/>
                  <a:pt x="26" y="13"/>
                </a:cubicBezTo>
                <a:cubicBezTo>
                  <a:pt x="25" y="11"/>
                  <a:pt x="22" y="11"/>
                  <a:pt x="21" y="13"/>
                </a:cubicBezTo>
                <a:cubicBezTo>
                  <a:pt x="13" y="21"/>
                  <a:pt x="13" y="21"/>
                  <a:pt x="13" y="21"/>
                </a:cubicBezTo>
                <a:cubicBezTo>
                  <a:pt x="12" y="22"/>
                  <a:pt x="12" y="24"/>
                  <a:pt x="13" y="26"/>
                </a:cubicBezTo>
                <a:cubicBezTo>
                  <a:pt x="23" y="36"/>
                  <a:pt x="23" y="36"/>
                  <a:pt x="23" y="36"/>
                </a:cubicBezTo>
                <a:cubicBezTo>
                  <a:pt x="24" y="37"/>
                  <a:pt x="25" y="40"/>
                  <a:pt x="24" y="41"/>
                </a:cubicBezTo>
                <a:cubicBezTo>
                  <a:pt x="22" y="45"/>
                  <a:pt x="22" y="45"/>
                  <a:pt x="22" y="45"/>
                </a:cubicBezTo>
                <a:cubicBezTo>
                  <a:pt x="22" y="47"/>
                  <a:pt x="20" y="48"/>
                  <a:pt x="18" y="48"/>
                </a:cubicBezTo>
                <a:cubicBezTo>
                  <a:pt x="4" y="48"/>
                  <a:pt x="4" y="48"/>
                  <a:pt x="4" y="48"/>
                </a:cubicBezTo>
                <a:cubicBezTo>
                  <a:pt x="2" y="48"/>
                  <a:pt x="0" y="50"/>
                  <a:pt x="0" y="52"/>
                </a:cubicBezTo>
                <a:cubicBezTo>
                  <a:pt x="0" y="63"/>
                  <a:pt x="0" y="63"/>
                  <a:pt x="0" y="63"/>
                </a:cubicBezTo>
                <a:cubicBezTo>
                  <a:pt x="0" y="65"/>
                  <a:pt x="2" y="66"/>
                  <a:pt x="4" y="66"/>
                </a:cubicBezTo>
                <a:cubicBezTo>
                  <a:pt x="18" y="66"/>
                  <a:pt x="18" y="66"/>
                  <a:pt x="18" y="66"/>
                </a:cubicBezTo>
                <a:cubicBezTo>
                  <a:pt x="20" y="66"/>
                  <a:pt x="22" y="68"/>
                  <a:pt x="22" y="70"/>
                </a:cubicBezTo>
                <a:cubicBezTo>
                  <a:pt x="24" y="73"/>
                  <a:pt x="24" y="73"/>
                  <a:pt x="24" y="73"/>
                </a:cubicBezTo>
                <a:cubicBezTo>
                  <a:pt x="25" y="75"/>
                  <a:pt x="24" y="78"/>
                  <a:pt x="23" y="79"/>
                </a:cubicBezTo>
                <a:cubicBezTo>
                  <a:pt x="13" y="89"/>
                  <a:pt x="13" y="89"/>
                  <a:pt x="13" y="89"/>
                </a:cubicBezTo>
                <a:cubicBezTo>
                  <a:pt x="12" y="90"/>
                  <a:pt x="12" y="93"/>
                  <a:pt x="13" y="94"/>
                </a:cubicBezTo>
                <a:cubicBezTo>
                  <a:pt x="21" y="102"/>
                  <a:pt x="21" y="102"/>
                  <a:pt x="21" y="102"/>
                </a:cubicBezTo>
                <a:cubicBezTo>
                  <a:pt x="22" y="103"/>
                  <a:pt x="25" y="103"/>
                  <a:pt x="26" y="102"/>
                </a:cubicBezTo>
                <a:cubicBezTo>
                  <a:pt x="36" y="92"/>
                  <a:pt x="36" y="92"/>
                  <a:pt x="36" y="92"/>
                </a:cubicBezTo>
                <a:cubicBezTo>
                  <a:pt x="37" y="90"/>
                  <a:pt x="40" y="90"/>
                  <a:pt x="41" y="91"/>
                </a:cubicBezTo>
                <a:cubicBezTo>
                  <a:pt x="45" y="92"/>
                  <a:pt x="45" y="92"/>
                  <a:pt x="45" y="92"/>
                </a:cubicBezTo>
                <a:cubicBezTo>
                  <a:pt x="47" y="93"/>
                  <a:pt x="48" y="95"/>
                  <a:pt x="48" y="97"/>
                </a:cubicBezTo>
                <a:cubicBezTo>
                  <a:pt x="48" y="111"/>
                  <a:pt x="48" y="111"/>
                  <a:pt x="48" y="111"/>
                </a:cubicBezTo>
                <a:cubicBezTo>
                  <a:pt x="48" y="113"/>
                  <a:pt x="50" y="115"/>
                  <a:pt x="52" y="115"/>
                </a:cubicBezTo>
                <a:cubicBezTo>
                  <a:pt x="63" y="115"/>
                  <a:pt x="63" y="115"/>
                  <a:pt x="63" y="115"/>
                </a:cubicBezTo>
                <a:cubicBezTo>
                  <a:pt x="65" y="115"/>
                  <a:pt x="67" y="113"/>
                  <a:pt x="67" y="111"/>
                </a:cubicBezTo>
                <a:cubicBezTo>
                  <a:pt x="67" y="97"/>
                  <a:pt x="67" y="97"/>
                  <a:pt x="67" y="97"/>
                </a:cubicBezTo>
                <a:cubicBezTo>
                  <a:pt x="67" y="95"/>
                  <a:pt x="68" y="93"/>
                  <a:pt x="70" y="92"/>
                </a:cubicBezTo>
                <a:cubicBezTo>
                  <a:pt x="74" y="91"/>
                  <a:pt x="74" y="91"/>
                  <a:pt x="74" y="91"/>
                </a:cubicBezTo>
                <a:cubicBezTo>
                  <a:pt x="75" y="90"/>
                  <a:pt x="78" y="90"/>
                  <a:pt x="79" y="92"/>
                </a:cubicBezTo>
                <a:cubicBezTo>
                  <a:pt x="89" y="102"/>
                  <a:pt x="89" y="102"/>
                  <a:pt x="89" y="102"/>
                </a:cubicBezTo>
                <a:cubicBezTo>
                  <a:pt x="91" y="103"/>
                  <a:pt x="93" y="103"/>
                  <a:pt x="94" y="102"/>
                </a:cubicBezTo>
                <a:cubicBezTo>
                  <a:pt x="102" y="94"/>
                  <a:pt x="102" y="94"/>
                  <a:pt x="102" y="94"/>
                </a:cubicBezTo>
                <a:cubicBezTo>
                  <a:pt x="104" y="93"/>
                  <a:pt x="104" y="90"/>
                  <a:pt x="102" y="89"/>
                </a:cubicBezTo>
                <a:cubicBezTo>
                  <a:pt x="92" y="79"/>
                  <a:pt x="92" y="79"/>
                  <a:pt x="92" y="79"/>
                </a:cubicBezTo>
                <a:cubicBezTo>
                  <a:pt x="91" y="78"/>
                  <a:pt x="90" y="75"/>
                  <a:pt x="91" y="73"/>
                </a:cubicBezTo>
                <a:cubicBezTo>
                  <a:pt x="93" y="70"/>
                  <a:pt x="93" y="70"/>
                  <a:pt x="93" y="70"/>
                </a:cubicBezTo>
                <a:cubicBezTo>
                  <a:pt x="93" y="68"/>
                  <a:pt x="95" y="66"/>
                  <a:pt x="97" y="66"/>
                </a:cubicBezTo>
                <a:cubicBezTo>
                  <a:pt x="112" y="66"/>
                  <a:pt x="112" y="66"/>
                  <a:pt x="112" y="66"/>
                </a:cubicBezTo>
                <a:cubicBezTo>
                  <a:pt x="113" y="66"/>
                  <a:pt x="115" y="65"/>
                  <a:pt x="115" y="63"/>
                </a:cubicBezTo>
                <a:cubicBezTo>
                  <a:pt x="115" y="52"/>
                  <a:pt x="115" y="52"/>
                  <a:pt x="115" y="52"/>
                </a:cubicBezTo>
                <a:cubicBezTo>
                  <a:pt x="115" y="50"/>
                  <a:pt x="113" y="48"/>
                  <a:pt x="112" y="48"/>
                </a:cubicBezTo>
                <a:close/>
                <a:moveTo>
                  <a:pt x="58" y="79"/>
                </a:moveTo>
                <a:cubicBezTo>
                  <a:pt x="46" y="79"/>
                  <a:pt x="36" y="69"/>
                  <a:pt x="36" y="57"/>
                </a:cubicBezTo>
                <a:cubicBezTo>
                  <a:pt x="36" y="46"/>
                  <a:pt x="46" y="36"/>
                  <a:pt x="58" y="36"/>
                </a:cubicBezTo>
                <a:cubicBezTo>
                  <a:pt x="69" y="36"/>
                  <a:pt x="79" y="46"/>
                  <a:pt x="79" y="57"/>
                </a:cubicBezTo>
                <a:cubicBezTo>
                  <a:pt x="79" y="69"/>
                  <a:pt x="69" y="79"/>
                  <a:pt x="58" y="79"/>
                </a:cubicBezTo>
                <a:close/>
                <a:moveTo>
                  <a:pt x="58" y="48"/>
                </a:moveTo>
                <a:cubicBezTo>
                  <a:pt x="53" y="48"/>
                  <a:pt x="49" y="52"/>
                  <a:pt x="49" y="57"/>
                </a:cubicBezTo>
                <a:cubicBezTo>
                  <a:pt x="49" y="62"/>
                  <a:pt x="53" y="66"/>
                  <a:pt x="58" y="66"/>
                </a:cubicBezTo>
                <a:cubicBezTo>
                  <a:pt x="63" y="66"/>
                  <a:pt x="67" y="62"/>
                  <a:pt x="67" y="57"/>
                </a:cubicBezTo>
                <a:cubicBezTo>
                  <a:pt x="67" y="52"/>
                  <a:pt x="63" y="48"/>
                  <a:pt x="58" y="48"/>
                </a:cubicBezTo>
                <a:close/>
              </a:path>
            </a:pathLst>
          </a:custGeom>
          <a:solidFill>
            <a:srgbClr val="00B050"/>
          </a:solidFill>
          <a:ln>
            <a:noFill/>
          </a:ln>
          <a:extLst>
            <a:ext uri="{91240B29-F687-4F45-9708-019B960494DF}">
              <a14:hiddenLine xmlns:a14="http://schemas.microsoft.com/office/drawing/2010/main" w="9525">
                <a:solidFill>
                  <a:srgbClr val="000000"/>
                </a:solidFill>
                <a:round/>
              </a14:hiddenLine>
            </a:ext>
          </a:extLst>
        </p:spPr>
        <p:txBody>
          <a:bodyPr lIns="68580" tIns="34290" rIns="68580" bIns="34290"/>
          <a:lstStyle/>
          <a:p>
            <a:endParaRPr lang="zh-CN" altLang="en-US"/>
          </a:p>
        </p:txBody>
      </p:sp>
      <p:sp>
        <p:nvSpPr>
          <p:cNvPr id="2" name="文本框 1"/>
          <p:cNvSpPr txBox="1"/>
          <p:nvPr/>
        </p:nvSpPr>
        <p:spPr>
          <a:xfrm>
            <a:off x="1953619" y="2277227"/>
            <a:ext cx="6408738" cy="2308324"/>
          </a:xfrm>
          <a:prstGeom prst="rect">
            <a:avLst/>
          </a:prstGeom>
          <a:noFill/>
          <a:ln>
            <a:solidFill>
              <a:srgbClr val="FFC000"/>
            </a:solidFill>
          </a:ln>
        </p:spPr>
        <p:txBody>
          <a:bodyPr>
            <a:spAutoFit/>
          </a:bodyPr>
          <a:lstStyle/>
          <a:p>
            <a:pPr eaLnBrk="1" fontAlgn="auto" hangingPunct="1">
              <a:spcBef>
                <a:spcPts val="0"/>
              </a:spcBef>
              <a:spcAft>
                <a:spcPts val="0"/>
              </a:spcAft>
              <a:defRPr/>
            </a:pPr>
            <a:r>
              <a:rPr lang="en-US" altLang="zh-CN" dirty="0">
                <a:solidFill>
                  <a:srgbClr val="FF0000"/>
                </a:solidFill>
                <a:effectLst>
                  <a:outerShdw blurRad="38100" dist="38100" dir="2700000" algn="tl">
                    <a:srgbClr val="000000">
                      <a:alpha val="43137"/>
                    </a:srgbClr>
                  </a:outerShdw>
                </a:effectLst>
                <a:latin typeface="隶书" panose="02010509060101010101" pitchFamily="49" charset="-122"/>
                <a:ea typeface="隶书" panose="02010509060101010101" pitchFamily="49" charset="-122"/>
              </a:rPr>
              <a:t>◆</a:t>
            </a:r>
            <a:r>
              <a:rPr lang="zh-CN" altLang="zh-CN" sz="1400" dirty="0"/>
              <a:t>中央财政农机购置补贴机具种类范围为</a:t>
            </a:r>
            <a:r>
              <a:rPr lang="en-US" altLang="zh-CN" sz="1400" dirty="0"/>
              <a:t>12</a:t>
            </a:r>
            <a:r>
              <a:rPr lang="zh-CN" altLang="zh-CN" sz="1400" dirty="0"/>
              <a:t>大类</a:t>
            </a:r>
            <a:r>
              <a:rPr lang="en-US" altLang="zh-CN" sz="1400" dirty="0"/>
              <a:t>27</a:t>
            </a:r>
            <a:r>
              <a:rPr lang="zh-CN" altLang="zh-CN" sz="1400" dirty="0"/>
              <a:t>个小类</a:t>
            </a:r>
            <a:r>
              <a:rPr lang="en-US" altLang="zh-CN" sz="1400" dirty="0"/>
              <a:t>69</a:t>
            </a:r>
            <a:r>
              <a:rPr lang="zh-CN" altLang="zh-CN" sz="1400" dirty="0"/>
              <a:t>个品目</a:t>
            </a:r>
            <a:r>
              <a:rPr lang="zh-CN" altLang="en-US" sz="1400" dirty="0"/>
              <a:t>。</a:t>
            </a:r>
            <a:endParaRPr lang="en-US" altLang="zh-CN" sz="1400" dirty="0"/>
          </a:p>
          <a:p>
            <a:pPr eaLnBrk="1" fontAlgn="auto" hangingPunct="1">
              <a:spcBef>
                <a:spcPts val="0"/>
              </a:spcBef>
              <a:spcAft>
                <a:spcPts val="0"/>
              </a:spcAft>
              <a:defRPr/>
            </a:pPr>
            <a:endParaRPr lang="en-US" altLang="zh-CN" sz="1400" dirty="0">
              <a:latin typeface="+mn-lt"/>
              <a:ea typeface="+mn-ea"/>
            </a:endParaRPr>
          </a:p>
          <a:p>
            <a:r>
              <a:rPr lang="zh-CN" altLang="en-US" sz="1400" dirty="0">
                <a:latin typeface="+mn-lt"/>
                <a:ea typeface="+mn-ea"/>
              </a:rPr>
              <a:t> </a:t>
            </a:r>
            <a:r>
              <a:rPr lang="en-US" altLang="zh-CN" sz="1400" dirty="0">
                <a:solidFill>
                  <a:srgbClr val="FF0000"/>
                </a:solidFill>
                <a:effectLst>
                  <a:outerShdw blurRad="38100" dist="38100" dir="2700000" algn="tl">
                    <a:srgbClr val="000000">
                      <a:alpha val="43137"/>
                    </a:srgbClr>
                  </a:outerShdw>
                </a:effectLst>
                <a:latin typeface="隶书" panose="02010509060101010101" pitchFamily="49" charset="-122"/>
                <a:ea typeface="隶书" panose="02010509060101010101" pitchFamily="49" charset="-122"/>
              </a:rPr>
              <a:t>◆</a:t>
            </a:r>
            <a:r>
              <a:rPr lang="zh-CN" altLang="zh-CN" sz="1400" dirty="0"/>
              <a:t>补贴机具必须是补贴范围内的产品（农机新产品除外），同时还应具备以下资质之一：（</a:t>
            </a:r>
            <a:r>
              <a:rPr lang="en-US" altLang="zh-CN" sz="1400" dirty="0"/>
              <a:t>1</a:t>
            </a:r>
            <a:r>
              <a:rPr lang="zh-CN" altLang="zh-CN" sz="1400" dirty="0"/>
              <a:t>）获得农业机械试验鉴定证书（包括尚在有效期内的农业机械推广鉴定证书）；（</a:t>
            </a:r>
            <a:r>
              <a:rPr lang="en-US" altLang="zh-CN" sz="1400" dirty="0"/>
              <a:t>2</a:t>
            </a:r>
            <a:r>
              <a:rPr lang="zh-CN" altLang="zh-CN" sz="1400" dirty="0"/>
              <a:t>）获得农机强制性产品认证证书；（</a:t>
            </a:r>
            <a:r>
              <a:rPr lang="en-US" altLang="zh-CN" sz="1400" dirty="0"/>
              <a:t>3</a:t>
            </a:r>
            <a:r>
              <a:rPr lang="zh-CN" altLang="zh-CN" sz="1400" dirty="0"/>
              <a:t>）列入农机自愿性认证采信试点范围，获得农机自愿性产品认证证书。补贴机具须在明显位置固定标有生产企业、产品名称和型号、出厂编号、生产日期、执行标准等信息的铭牌。</a:t>
            </a:r>
            <a:endParaRPr lang="en-US" altLang="zh-CN" sz="1400" dirty="0"/>
          </a:p>
          <a:p>
            <a:endParaRPr lang="zh-CN" altLang="zh-CN" sz="1400" dirty="0"/>
          </a:p>
          <a:p>
            <a:pPr eaLnBrk="1" fontAlgn="auto" hangingPunct="1">
              <a:spcBef>
                <a:spcPts val="0"/>
              </a:spcBef>
              <a:spcAft>
                <a:spcPts val="0"/>
              </a:spcAft>
              <a:defRPr/>
            </a:pPr>
            <a:r>
              <a:rPr lang="en-US" altLang="zh-CN" sz="1400" dirty="0">
                <a:solidFill>
                  <a:srgbClr val="FF0000"/>
                </a:solidFill>
                <a:latin typeface="隶书" panose="02010509060101010101" pitchFamily="49" charset="-122"/>
                <a:ea typeface="隶书" panose="02010509060101010101" pitchFamily="49" charset="-122"/>
              </a:rPr>
              <a:t>◆</a:t>
            </a:r>
            <a:r>
              <a:rPr lang="zh-CN" altLang="en-US" sz="1400" dirty="0"/>
              <a:t>具体见</a:t>
            </a:r>
            <a:r>
              <a:rPr lang="zh-CN" altLang="en-US" sz="1400" dirty="0">
                <a:hlinkClick r:id="rId1"/>
              </a:rPr>
              <a:t>农机购置补贴信息公开专栏</a:t>
            </a:r>
            <a:r>
              <a:rPr lang="en-US" altLang="zh-CN" sz="1400" dirty="0">
                <a:hlinkClick r:id="rId1"/>
              </a:rPr>
              <a:t>_</a:t>
            </a:r>
            <a:r>
              <a:rPr lang="zh-CN" altLang="en-US" sz="1400" dirty="0">
                <a:hlinkClick r:id="rId1"/>
              </a:rPr>
              <a:t>内蒙古自治区农牧厅 </a:t>
            </a:r>
            <a:r>
              <a:rPr lang="en-US" altLang="zh-CN" sz="1400" dirty="0">
                <a:hlinkClick r:id="rId1"/>
              </a:rPr>
              <a:t>(nmg.gov.cn) </a:t>
            </a:r>
            <a:r>
              <a:rPr lang="zh-CN" altLang="en-US" sz="1400" dirty="0"/>
              <a:t>。补贴产品查询见农机购置补贴辅助管理系统首页补贴信息查询专栏。</a:t>
            </a:r>
            <a:endParaRPr lang="en-US" altLang="zh-CN" sz="1400" b="1" dirty="0">
              <a:latin typeface="+mn-lt"/>
              <a:ea typeface="+mn-ea"/>
            </a:endParaRPr>
          </a:p>
        </p:txBody>
      </p:sp>
      <p:sp>
        <p:nvSpPr>
          <p:cNvPr id="18" name="矩形 17"/>
          <p:cNvSpPr/>
          <p:nvPr/>
        </p:nvSpPr>
        <p:spPr>
          <a:xfrm>
            <a:off x="0" y="4927600"/>
            <a:ext cx="9144000" cy="215900"/>
          </a:xfrm>
          <a:prstGeom prst="rect">
            <a:avLst/>
          </a:prstGeom>
          <a:solidFill>
            <a:srgbClr val="C0000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
        <p:nvSpPr>
          <p:cNvPr id="19" name="文本框 18"/>
          <p:cNvSpPr txBox="1"/>
          <p:nvPr/>
        </p:nvSpPr>
        <p:spPr>
          <a:xfrm>
            <a:off x="5579110" y="4889500"/>
            <a:ext cx="4413250" cy="291465"/>
          </a:xfrm>
          <a:prstGeom prst="rect">
            <a:avLst/>
          </a:prstGeom>
          <a:noFill/>
        </p:spPr>
        <p:txBody>
          <a:bodyPr wrap="square">
            <a:spAutoFit/>
          </a:bodyPr>
          <a:lstStyle/>
          <a:p>
            <a:pPr eaLnBrk="1" fontAlgn="auto" hangingPunct="1">
              <a:spcBef>
                <a:spcPts val="0"/>
              </a:spcBef>
              <a:spcAft>
                <a:spcPts val="0"/>
              </a:spcAft>
              <a:defRPr/>
            </a:pPr>
            <a:r>
              <a:rPr lang="en-US" altLang="zh-CN" sz="1300" b="1" dirty="0">
                <a:solidFill>
                  <a:schemeClr val="bg1"/>
                </a:solidFill>
                <a:effectLst>
                  <a:outerShdw blurRad="38100" dist="38100" dir="2700000" algn="tl">
                    <a:srgbClr val="000000">
                      <a:alpha val="43137"/>
                    </a:srgbClr>
                  </a:outerShdw>
                </a:effectLst>
                <a:latin typeface="+mn-lt"/>
                <a:ea typeface="+mn-ea"/>
                <a:sym typeface="+mn-ea"/>
              </a:rPr>
              <a:t>2021-2023</a:t>
            </a:r>
            <a:r>
              <a:rPr lang="zh-CN" altLang="en-US" sz="1300" b="1" dirty="0">
                <a:solidFill>
                  <a:schemeClr val="bg1"/>
                </a:solidFill>
                <a:effectLst>
                  <a:outerShdw blurRad="38100" dist="38100" dir="2700000" algn="tl">
                    <a:srgbClr val="000000">
                      <a:alpha val="43137"/>
                    </a:srgbClr>
                  </a:outerShdw>
                </a:effectLst>
                <a:latin typeface="+mn-lt"/>
                <a:ea typeface="+mn-ea"/>
                <a:sym typeface="+mn-ea"/>
              </a:rPr>
              <a:t>年</a:t>
            </a:r>
            <a:r>
              <a:rPr lang="zh-CN" altLang="en-US" sz="1300" b="1" dirty="0">
                <a:solidFill>
                  <a:schemeClr val="bg1"/>
                </a:solidFill>
                <a:effectLst>
                  <a:outerShdw blurRad="38100" dist="38100" dir="2700000" algn="tl">
                    <a:srgbClr val="000000">
                      <a:alpha val="43137"/>
                    </a:srgbClr>
                  </a:outerShdw>
                </a:effectLst>
                <a:latin typeface="+mn-lt"/>
                <a:ea typeface="+mn-ea"/>
              </a:rPr>
              <a:t>根河市农机购置补贴政策解读</a:t>
            </a:r>
            <a:endParaRPr lang="zh-CN" altLang="en-US" sz="1300" b="1" dirty="0">
              <a:solidFill>
                <a:schemeClr val="bg1"/>
              </a:solidFill>
              <a:effectLst>
                <a:outerShdw blurRad="38100" dist="38100" dir="2700000" algn="tl">
                  <a:srgbClr val="000000">
                    <a:alpha val="43137"/>
                  </a:srgbClr>
                </a:outerShdw>
              </a:effectLst>
              <a:latin typeface="+mn-lt"/>
              <a:ea typeface="+mn-ea"/>
            </a:endParaRPr>
          </a:p>
        </p:txBody>
      </p:sp>
    </p:spTree>
    <p:custDataLst>
      <p:tags r:id="rId2"/>
    </p:custDataLst>
  </p:cSld>
  <p:clrMapOvr>
    <a:masterClrMapping/>
  </p:clrMapOvr>
  <p:transition advTm="0">
    <p:random/>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grpId="0" nodeType="clickEffect">
                                  <p:stCondLst>
                                    <p:cond delay="0"/>
                                  </p:stCondLst>
                                  <p:childTnLst>
                                    <p:set>
                                      <p:cBhvr>
                                        <p:cTn id="6" dur="1" fill="hold">
                                          <p:stCondLst>
                                            <p:cond delay="0"/>
                                          </p:stCondLst>
                                        </p:cTn>
                                        <p:tgtEl>
                                          <p:spTgt spid="17"/>
                                        </p:tgtEl>
                                        <p:attrNameLst>
                                          <p:attrName>style.visibility</p:attrName>
                                        </p:attrNameLst>
                                      </p:cBhvr>
                                      <p:to>
                                        <p:strVal val="visible"/>
                                      </p:to>
                                    </p:set>
                                    <p:animEffect transition="in" filter="randombar(horizontal)">
                                      <p:cBhvr>
                                        <p:cTn id="7" dur="500"/>
                                        <p:tgtEl>
                                          <p:spTgt spid="17"/>
                                        </p:tgtEl>
                                      </p:cBhvr>
                                    </p:animEffect>
                                  </p:childTnLst>
                                </p:cTn>
                              </p:par>
                            </p:childTnLst>
                          </p:cTn>
                        </p:par>
                        <p:par>
                          <p:cTn id="8" fill="hold">
                            <p:stCondLst>
                              <p:cond delay="500"/>
                            </p:stCondLst>
                            <p:childTnLst>
                              <p:par>
                                <p:cTn id="9" presetID="12" presetClass="entr" presetSubtype="2" fill="hold" nodeType="afterEffect">
                                  <p:stCondLst>
                                    <p:cond delay="0"/>
                                  </p:stCondLst>
                                  <p:childTnLst>
                                    <p:set>
                                      <p:cBhvr>
                                        <p:cTn id="10" dur="1" fill="hold">
                                          <p:stCondLst>
                                            <p:cond delay="0"/>
                                          </p:stCondLst>
                                        </p:cTn>
                                        <p:tgtEl>
                                          <p:spTgt spid="6"/>
                                        </p:tgtEl>
                                        <p:attrNameLst>
                                          <p:attrName>style.visibility</p:attrName>
                                        </p:attrNameLst>
                                      </p:cBhvr>
                                      <p:to>
                                        <p:strVal val="visible"/>
                                      </p:to>
                                    </p:set>
                                    <p:anim calcmode="lin" valueType="num">
                                      <p:cBhvr additive="base">
                                        <p:cTn id="11" dur="500"/>
                                        <p:tgtEl>
                                          <p:spTgt spid="6"/>
                                        </p:tgtEl>
                                        <p:attrNameLst>
                                          <p:attrName>ppt_x</p:attrName>
                                        </p:attrNameLst>
                                      </p:cBhvr>
                                      <p:tavLst>
                                        <p:tav tm="0">
                                          <p:val>
                                            <p:strVal val="#ppt_x+#ppt_w*1.125000"/>
                                          </p:val>
                                        </p:tav>
                                        <p:tav tm="100000">
                                          <p:val>
                                            <p:strVal val="#ppt_x"/>
                                          </p:val>
                                        </p:tav>
                                      </p:tavLst>
                                    </p:anim>
                                    <p:animEffect transition="in" filter="wipe(left)">
                                      <p:cBhvr>
                                        <p:cTn id="12" dur="500"/>
                                        <p:tgtEl>
                                          <p:spTgt spid="6"/>
                                        </p:tgtEl>
                                      </p:cBhvr>
                                    </p:animEffect>
                                  </p:childTnLst>
                                </p:cTn>
                              </p:par>
                            </p:childTnLst>
                          </p:cTn>
                        </p:par>
                        <p:par>
                          <p:cTn id="13" fill="hold">
                            <p:stCondLst>
                              <p:cond delay="1000"/>
                            </p:stCondLst>
                            <p:childTnLst>
                              <p:par>
                                <p:cTn id="14" presetID="10" presetClass="entr" presetSubtype="0" fill="hold" grpId="0" nodeType="afterEffect">
                                  <p:stCondLst>
                                    <p:cond delay="0"/>
                                  </p:stCondLst>
                                  <p:childTnLst>
                                    <p:set>
                                      <p:cBhvr>
                                        <p:cTn id="15" dur="1" fill="hold">
                                          <p:stCondLst>
                                            <p:cond delay="0"/>
                                          </p:stCondLst>
                                        </p:cTn>
                                        <p:tgtEl>
                                          <p:spTgt spid="10"/>
                                        </p:tgtEl>
                                        <p:attrNameLst>
                                          <p:attrName>style.visibility</p:attrName>
                                        </p:attrNameLst>
                                      </p:cBhvr>
                                      <p:to>
                                        <p:strVal val="visible"/>
                                      </p:to>
                                    </p:set>
                                    <p:animEffect transition="in" filter="fade">
                                      <p:cBhvr>
                                        <p:cTn id="16" dur="2000"/>
                                        <p:tgtEl>
                                          <p:spTgt spid="10"/>
                                        </p:tgtEl>
                                      </p:cBhvr>
                                    </p:animEffect>
                                  </p:childTnLst>
                                </p:cTn>
                              </p:par>
                            </p:childTnLst>
                          </p:cTn>
                        </p:par>
                        <p:par>
                          <p:cTn id="17" fill="hold">
                            <p:stCondLst>
                              <p:cond delay="3000"/>
                            </p:stCondLst>
                            <p:childTnLst>
                              <p:par>
                                <p:cTn id="18" presetID="2" presetClass="entr" presetSubtype="4" fill="hold" nodeType="afterEffect">
                                  <p:stCondLst>
                                    <p:cond delay="0"/>
                                  </p:stCondLst>
                                  <p:childTnLst>
                                    <p:set>
                                      <p:cBhvr>
                                        <p:cTn id="19" dur="1" fill="hold">
                                          <p:stCondLst>
                                            <p:cond delay="0"/>
                                          </p:stCondLst>
                                        </p:cTn>
                                        <p:tgtEl>
                                          <p:spTgt spid="29"/>
                                        </p:tgtEl>
                                        <p:attrNameLst>
                                          <p:attrName>style.visibility</p:attrName>
                                        </p:attrNameLst>
                                      </p:cBhvr>
                                      <p:to>
                                        <p:strVal val="visible"/>
                                      </p:to>
                                    </p:set>
                                    <p:anim calcmode="lin" valueType="num">
                                      <p:cBhvr additive="base">
                                        <p:cTn id="20" dur="500" fill="hold"/>
                                        <p:tgtEl>
                                          <p:spTgt spid="29"/>
                                        </p:tgtEl>
                                        <p:attrNameLst>
                                          <p:attrName>ppt_x</p:attrName>
                                        </p:attrNameLst>
                                      </p:cBhvr>
                                      <p:tavLst>
                                        <p:tav tm="0">
                                          <p:val>
                                            <p:strVal val="#ppt_x"/>
                                          </p:val>
                                        </p:tav>
                                        <p:tav tm="100000">
                                          <p:val>
                                            <p:strVal val="#ppt_x"/>
                                          </p:val>
                                        </p:tav>
                                      </p:tavLst>
                                    </p:anim>
                                    <p:anim calcmode="lin" valueType="num">
                                      <p:cBhvr additive="base">
                                        <p:cTn id="21" dur="500" fill="hold"/>
                                        <p:tgtEl>
                                          <p:spTgt spid="29"/>
                                        </p:tgtEl>
                                        <p:attrNameLst>
                                          <p:attrName>ppt_y</p:attrName>
                                        </p:attrNameLst>
                                      </p:cBhvr>
                                      <p:tavLst>
                                        <p:tav tm="0">
                                          <p:val>
                                            <p:strVal val="1+#ppt_h/2"/>
                                          </p:val>
                                        </p:tav>
                                        <p:tav tm="100000">
                                          <p:val>
                                            <p:strVal val="#ppt_y"/>
                                          </p:val>
                                        </p:tav>
                                      </p:tavLst>
                                    </p:anim>
                                  </p:childTnLst>
                                </p:cTn>
                              </p:par>
                              <p:par>
                                <p:cTn id="22" presetID="10" presetClass="entr" presetSubtype="0" fill="hold" nodeType="withEffect">
                                  <p:stCondLst>
                                    <p:cond delay="0"/>
                                  </p:stCondLst>
                                  <p:childTnLst>
                                    <p:set>
                                      <p:cBhvr>
                                        <p:cTn id="23" dur="1" fill="hold">
                                          <p:stCondLst>
                                            <p:cond delay="0"/>
                                          </p:stCondLst>
                                        </p:cTn>
                                        <p:tgtEl>
                                          <p:spTgt spid="34"/>
                                        </p:tgtEl>
                                        <p:attrNameLst>
                                          <p:attrName>style.visibility</p:attrName>
                                        </p:attrNameLst>
                                      </p:cBhvr>
                                      <p:to>
                                        <p:strVal val="visible"/>
                                      </p:to>
                                    </p:set>
                                    <p:animEffect transition="in" filter="fade">
                                      <p:cBhvr>
                                        <p:cTn id="24" dur="500"/>
                                        <p:tgtEl>
                                          <p:spTgt spid="34"/>
                                        </p:tgtEl>
                                      </p:cBhvr>
                                    </p:animEffect>
                                  </p:childTnLst>
                                </p:cTn>
                              </p:par>
                              <p:par>
                                <p:cTn id="25" presetID="10" presetClass="entr" presetSubtype="0" fill="hold" grpId="0" nodeType="withEffect">
                                  <p:stCondLst>
                                    <p:cond delay="0"/>
                                  </p:stCondLst>
                                  <p:childTnLst>
                                    <p:set>
                                      <p:cBhvr>
                                        <p:cTn id="26" dur="1" fill="hold">
                                          <p:stCondLst>
                                            <p:cond delay="0"/>
                                          </p:stCondLst>
                                        </p:cTn>
                                        <p:tgtEl>
                                          <p:spTgt spid="37"/>
                                        </p:tgtEl>
                                        <p:attrNameLst>
                                          <p:attrName>style.visibility</p:attrName>
                                        </p:attrNameLst>
                                      </p:cBhvr>
                                      <p:to>
                                        <p:strVal val="visible"/>
                                      </p:to>
                                    </p:set>
                                    <p:animEffect transition="in" filter="fade">
                                      <p:cBhvr>
                                        <p:cTn id="27" dur="500"/>
                                        <p:tgtEl>
                                          <p:spTgt spid="37"/>
                                        </p:tgtEl>
                                      </p:cBhvr>
                                    </p:animEffect>
                                  </p:childTnLst>
                                </p:cTn>
                              </p:par>
                            </p:childTnLst>
                          </p:cTn>
                        </p:par>
                      </p:childTnLst>
                    </p:cTn>
                  </p:par>
                  <p:par>
                    <p:cTn id="28" fill="hold">
                      <p:stCondLst>
                        <p:cond delay="indefinite"/>
                      </p:stCondLst>
                      <p:childTnLst>
                        <p:par>
                          <p:cTn id="29" fill="hold">
                            <p:stCondLst>
                              <p:cond delay="0"/>
                            </p:stCondLst>
                            <p:childTnLst>
                              <p:par>
                                <p:cTn id="30" presetID="31" presetClass="entr" presetSubtype="0" fill="hold" grpId="0" nodeType="clickEffect">
                                  <p:stCondLst>
                                    <p:cond delay="1000"/>
                                  </p:stCondLst>
                                  <p:childTnLst>
                                    <p:set>
                                      <p:cBhvr>
                                        <p:cTn id="31" dur="1" fill="hold">
                                          <p:stCondLst>
                                            <p:cond delay="0"/>
                                          </p:stCondLst>
                                        </p:cTn>
                                        <p:tgtEl>
                                          <p:spTgt spid="2"/>
                                        </p:tgtEl>
                                        <p:attrNameLst>
                                          <p:attrName>style.visibility</p:attrName>
                                        </p:attrNameLst>
                                      </p:cBhvr>
                                      <p:to>
                                        <p:strVal val="visible"/>
                                      </p:to>
                                    </p:set>
                                    <p:anim calcmode="lin" valueType="num">
                                      <p:cBhvr>
                                        <p:cTn id="32" dur="3000" fill="hold"/>
                                        <p:tgtEl>
                                          <p:spTgt spid="2"/>
                                        </p:tgtEl>
                                        <p:attrNameLst>
                                          <p:attrName>ppt_w</p:attrName>
                                        </p:attrNameLst>
                                      </p:cBhvr>
                                      <p:tavLst>
                                        <p:tav tm="0">
                                          <p:val>
                                            <p:fltVal val="0"/>
                                          </p:val>
                                        </p:tav>
                                        <p:tav tm="100000">
                                          <p:val>
                                            <p:strVal val="#ppt_w"/>
                                          </p:val>
                                        </p:tav>
                                      </p:tavLst>
                                    </p:anim>
                                    <p:anim calcmode="lin" valueType="num">
                                      <p:cBhvr>
                                        <p:cTn id="33" dur="3000" fill="hold"/>
                                        <p:tgtEl>
                                          <p:spTgt spid="2"/>
                                        </p:tgtEl>
                                        <p:attrNameLst>
                                          <p:attrName>ppt_h</p:attrName>
                                        </p:attrNameLst>
                                      </p:cBhvr>
                                      <p:tavLst>
                                        <p:tav tm="0">
                                          <p:val>
                                            <p:fltVal val="0"/>
                                          </p:val>
                                        </p:tav>
                                        <p:tav tm="100000">
                                          <p:val>
                                            <p:strVal val="#ppt_h"/>
                                          </p:val>
                                        </p:tav>
                                      </p:tavLst>
                                    </p:anim>
                                    <p:anim calcmode="lin" valueType="num">
                                      <p:cBhvr>
                                        <p:cTn id="34" dur="3000" fill="hold"/>
                                        <p:tgtEl>
                                          <p:spTgt spid="2"/>
                                        </p:tgtEl>
                                        <p:attrNameLst>
                                          <p:attrName>style.rotation</p:attrName>
                                        </p:attrNameLst>
                                      </p:cBhvr>
                                      <p:tavLst>
                                        <p:tav tm="0">
                                          <p:val>
                                            <p:fltVal val="90"/>
                                          </p:val>
                                        </p:tav>
                                        <p:tav tm="100000">
                                          <p:val>
                                            <p:fltVal val="0"/>
                                          </p:val>
                                        </p:tav>
                                      </p:tavLst>
                                    </p:anim>
                                    <p:animEffect transition="in" filter="fade">
                                      <p:cBhvr>
                                        <p:cTn id="35" dur="3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7" grpId="0" animBg="1"/>
      <p:bldP spid="10" grpId="0"/>
      <p:bldP spid="37" grpId="0" animBg="1"/>
      <p:bldP spid="2" grpId="0" animBg="1"/>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 name="矩形 16"/>
          <p:cNvSpPr/>
          <p:nvPr/>
        </p:nvSpPr>
        <p:spPr>
          <a:xfrm>
            <a:off x="0" y="0"/>
            <a:ext cx="9144000" cy="1879600"/>
          </a:xfrm>
          <a:prstGeom prst="rect">
            <a:avLst/>
          </a:prstGeom>
          <a:solidFill>
            <a:srgbClr val="C0000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US" altLang="zh-CN" sz="2000" dirty="0"/>
          </a:p>
          <a:p>
            <a:pPr algn="ctr" eaLnBrk="1" fontAlgn="auto" hangingPunct="1">
              <a:spcBef>
                <a:spcPts val="0"/>
              </a:spcBef>
              <a:spcAft>
                <a:spcPts val="0"/>
              </a:spcAft>
              <a:defRPr/>
            </a:pPr>
            <a:r>
              <a:rPr lang="zh-CN" altLang="en-US" sz="2000" dirty="0"/>
              <a:t>农机购置补贴的补贴对象是？</a:t>
            </a:r>
            <a:endParaRPr lang="en-US" altLang="zh-CN" sz="2000" dirty="0"/>
          </a:p>
          <a:p>
            <a:pPr algn="ctr" eaLnBrk="1" fontAlgn="auto" hangingPunct="1">
              <a:spcBef>
                <a:spcPts val="0"/>
              </a:spcBef>
              <a:spcAft>
                <a:spcPts val="0"/>
              </a:spcAft>
              <a:defRPr/>
            </a:pPr>
            <a:r>
              <a:rPr lang="zh-CN" altLang="en-US" sz="2000" dirty="0"/>
              <a:t>机具补贴标准是怎样的？</a:t>
            </a:r>
            <a:endParaRPr lang="en-US" altLang="zh-CN" sz="2000" dirty="0"/>
          </a:p>
          <a:p>
            <a:pPr algn="ctr" eaLnBrk="1" fontAlgn="auto" hangingPunct="1">
              <a:spcBef>
                <a:spcPts val="0"/>
              </a:spcBef>
              <a:spcAft>
                <a:spcPts val="0"/>
              </a:spcAft>
              <a:defRPr/>
            </a:pPr>
            <a:r>
              <a:rPr lang="zh-CN" altLang="en-US" sz="2000" dirty="0"/>
              <a:t>                              购机者年度内可以享受补贴机具数量是几台？</a:t>
            </a:r>
            <a:endParaRPr lang="en-US" altLang="zh-CN" sz="2000" b="1" dirty="0">
              <a:effectLst>
                <a:outerShdw blurRad="38100" dist="38100" dir="2700000" algn="tl">
                  <a:srgbClr val="000000">
                    <a:alpha val="43137"/>
                  </a:srgbClr>
                </a:outerShdw>
              </a:effectLst>
            </a:endParaRPr>
          </a:p>
        </p:txBody>
      </p:sp>
      <p:sp>
        <p:nvSpPr>
          <p:cNvPr id="108" name="TextBox 107"/>
          <p:cNvSpPr txBox="1"/>
          <p:nvPr/>
        </p:nvSpPr>
        <p:spPr>
          <a:xfrm>
            <a:off x="2018068" y="564439"/>
            <a:ext cx="834601" cy="1015663"/>
          </a:xfrm>
          <a:prstGeom prst="rect">
            <a:avLst/>
          </a:prstGeom>
          <a:solidFill>
            <a:schemeClr val="bg1"/>
          </a:solidFill>
        </p:spPr>
        <p:txBody>
          <a:bodyPr wrap="square">
            <a:spAutoFit/>
          </a:bodyPr>
          <a:lstStyle/>
          <a:p>
            <a:pPr eaLnBrk="1" fontAlgn="auto" hangingPunct="1">
              <a:spcBef>
                <a:spcPts val="0"/>
              </a:spcBef>
              <a:spcAft>
                <a:spcPts val="0"/>
              </a:spcAft>
              <a:defRPr/>
            </a:pPr>
            <a:r>
              <a:rPr lang="en-US" altLang="zh-CN" sz="2000" dirty="0">
                <a:solidFill>
                  <a:srgbClr val="C00000"/>
                </a:solidFill>
                <a:latin typeface="Watford DB" pitchFamily="2" charset="0"/>
                <a:ea typeface="造字工房劲黑（非商用）常规体" pitchFamily="50" charset="-122"/>
              </a:rPr>
              <a:t>3</a:t>
            </a:r>
            <a:r>
              <a:rPr lang="zh-CN" altLang="en-US" sz="2000" dirty="0">
                <a:solidFill>
                  <a:srgbClr val="C00000"/>
                </a:solidFill>
                <a:latin typeface="Watford DB" pitchFamily="2" charset="0"/>
                <a:ea typeface="造字工房劲黑（非商用）常规体" pitchFamily="50" charset="-122"/>
              </a:rPr>
              <a:t>、</a:t>
            </a:r>
            <a:endParaRPr lang="en-US" altLang="zh-CN" sz="2000" dirty="0">
              <a:solidFill>
                <a:srgbClr val="C00000"/>
              </a:solidFill>
              <a:latin typeface="Watford DB" pitchFamily="2" charset="0"/>
              <a:ea typeface="造字工房劲黑（非商用）常规体" pitchFamily="50" charset="-122"/>
            </a:endParaRPr>
          </a:p>
          <a:p>
            <a:pPr eaLnBrk="1" fontAlgn="auto" hangingPunct="1">
              <a:spcBef>
                <a:spcPts val="0"/>
              </a:spcBef>
              <a:spcAft>
                <a:spcPts val="0"/>
              </a:spcAft>
              <a:defRPr/>
            </a:pPr>
            <a:r>
              <a:rPr lang="en-US" altLang="zh-CN" sz="2000" dirty="0">
                <a:solidFill>
                  <a:srgbClr val="C00000"/>
                </a:solidFill>
                <a:latin typeface="Watford DB" pitchFamily="2" charset="0"/>
                <a:ea typeface="造字工房劲黑（非商用）常规体" pitchFamily="50" charset="-122"/>
              </a:rPr>
              <a:t>4</a:t>
            </a:r>
            <a:r>
              <a:rPr lang="zh-CN" altLang="en-US" sz="2000" dirty="0">
                <a:solidFill>
                  <a:srgbClr val="C00000"/>
                </a:solidFill>
                <a:latin typeface="Watford DB" pitchFamily="2" charset="0"/>
                <a:ea typeface="造字工房劲黑（非商用）常规体" pitchFamily="50" charset="-122"/>
              </a:rPr>
              <a:t>、</a:t>
            </a:r>
            <a:endParaRPr lang="en-US" altLang="zh-CN" sz="2000" dirty="0">
              <a:solidFill>
                <a:srgbClr val="C00000"/>
              </a:solidFill>
              <a:latin typeface="Watford DB" pitchFamily="2" charset="0"/>
              <a:ea typeface="造字工房劲黑（非商用）常规体" pitchFamily="50" charset="-122"/>
            </a:endParaRPr>
          </a:p>
          <a:p>
            <a:pPr eaLnBrk="1" fontAlgn="auto" hangingPunct="1">
              <a:spcBef>
                <a:spcPts val="0"/>
              </a:spcBef>
              <a:spcAft>
                <a:spcPts val="0"/>
              </a:spcAft>
              <a:defRPr/>
            </a:pPr>
            <a:r>
              <a:rPr lang="en-US" altLang="zh-CN" sz="2000" dirty="0">
                <a:solidFill>
                  <a:srgbClr val="C00000"/>
                </a:solidFill>
                <a:latin typeface="Watford DB" pitchFamily="2" charset="0"/>
                <a:ea typeface="造字工房劲黑（非商用）常规体" pitchFamily="50" charset="-122"/>
              </a:rPr>
              <a:t>5</a:t>
            </a:r>
            <a:r>
              <a:rPr lang="zh-CN" altLang="en-US" sz="2000" dirty="0">
                <a:solidFill>
                  <a:srgbClr val="C00000"/>
                </a:solidFill>
                <a:latin typeface="Watford DB" pitchFamily="2" charset="0"/>
                <a:ea typeface="造字工房劲黑（非商用）常规体" pitchFamily="50" charset="-122"/>
              </a:rPr>
              <a:t>、</a:t>
            </a:r>
            <a:endParaRPr lang="zh-CN" altLang="en-US" sz="2000" dirty="0">
              <a:solidFill>
                <a:srgbClr val="C00000"/>
              </a:solidFill>
              <a:latin typeface="Watford DB" pitchFamily="2" charset="0"/>
              <a:ea typeface="造字工房劲黑（非商用）常规体" pitchFamily="50" charset="-122"/>
            </a:endParaRPr>
          </a:p>
        </p:txBody>
      </p:sp>
      <p:sp>
        <p:nvSpPr>
          <p:cNvPr id="10" name="TextBox 9"/>
          <p:cNvSpPr txBox="1">
            <a:spLocks noChangeArrowheads="1"/>
          </p:cNvSpPr>
          <p:nvPr/>
        </p:nvSpPr>
        <p:spPr bwMode="auto">
          <a:xfrm>
            <a:off x="10609263" y="6383338"/>
            <a:ext cx="877887" cy="368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ea typeface="宋体" panose="02010600030101010101" pitchFamily="2" charset="-122"/>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9pPr>
          </a:lstStyle>
          <a:p>
            <a:pPr eaLnBrk="1" hangingPunct="1">
              <a:spcBef>
                <a:spcPct val="0"/>
              </a:spcBef>
              <a:buFontTx/>
              <a:buNone/>
            </a:pPr>
            <a:r>
              <a:rPr lang="zh-CN" altLang="en-US" sz="1800"/>
              <a:t>延时符</a:t>
            </a:r>
            <a:endParaRPr lang="zh-CN" altLang="en-US" sz="1800"/>
          </a:p>
        </p:txBody>
      </p:sp>
      <p:sp>
        <p:nvSpPr>
          <p:cNvPr id="15365" name="矩形 1"/>
          <p:cNvSpPr>
            <a:spLocks noChangeArrowheads="1"/>
          </p:cNvSpPr>
          <p:nvPr/>
        </p:nvSpPr>
        <p:spPr bwMode="auto">
          <a:xfrm>
            <a:off x="548756" y="1972531"/>
            <a:ext cx="3111500" cy="115454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ea typeface="宋体" panose="02010600030101010101" pitchFamily="2" charset="-122"/>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9pPr>
          </a:lstStyle>
          <a:p>
            <a:pPr algn="just">
              <a:lnSpc>
                <a:spcPts val="1400"/>
              </a:lnSpc>
              <a:buNone/>
            </a:pPr>
            <a:r>
              <a:rPr lang="zh-CN" altLang="zh-CN" sz="1050" b="1" kern="100" dirty="0">
                <a:effectLst/>
                <a:latin typeface="+mj-ea"/>
                <a:ea typeface="+mj-ea"/>
              </a:rPr>
              <a:t>农机购置补贴对象</a:t>
            </a:r>
            <a:r>
              <a:rPr lang="zh-CN" altLang="en-US" sz="1050" b="1" kern="100" dirty="0">
                <a:effectLst/>
                <a:latin typeface="+mj-ea"/>
                <a:ea typeface="+mj-ea"/>
              </a:rPr>
              <a:t>：</a:t>
            </a:r>
            <a:r>
              <a:rPr lang="zh-CN" altLang="en-US" sz="1050" kern="100" dirty="0">
                <a:solidFill>
                  <a:srgbClr val="000000"/>
                </a:solidFill>
                <a:latin typeface="Times New Roman" panose="02020603050405020304" pitchFamily="18" charset="0"/>
                <a:ea typeface="仿宋_GB2312" panose="02010609030101010101" pitchFamily="49" charset="-122"/>
              </a:rPr>
              <a:t>补贴对象为根河市辖区内从事农牧业生产的个人或农牧业生产经营组织</a:t>
            </a:r>
            <a:r>
              <a:rPr lang="zh-CN" altLang="zh-CN" sz="1050" kern="100" dirty="0">
                <a:solidFill>
                  <a:srgbClr val="000000"/>
                </a:solidFill>
                <a:latin typeface="Times New Roman" panose="02020603050405020304" pitchFamily="18" charset="0"/>
                <a:ea typeface="仿宋_GB2312" panose="02010609030101010101" pitchFamily="49" charset="-122"/>
              </a:rPr>
              <a:t>（含牧民生产经营组织）</a:t>
            </a:r>
            <a:r>
              <a:rPr lang="zh-CN" altLang="en-US" sz="1050" kern="100" dirty="0">
                <a:solidFill>
                  <a:srgbClr val="000000"/>
                </a:solidFill>
                <a:latin typeface="Times New Roman" panose="02020603050405020304" pitchFamily="18" charset="0"/>
                <a:ea typeface="仿宋_GB2312" panose="02010609030101010101" pitchFamily="49" charset="-122"/>
              </a:rPr>
              <a:t>。</a:t>
            </a:r>
            <a:r>
              <a:rPr lang="zh-CN" altLang="zh-CN" sz="1050" kern="100" dirty="0">
                <a:solidFill>
                  <a:srgbClr val="000000"/>
                </a:solidFill>
                <a:effectLst/>
                <a:latin typeface="Times New Roman" panose="02020603050405020304" pitchFamily="18" charset="0"/>
                <a:ea typeface="仿宋_GB2312" panose="02010609030101010101" pitchFamily="49" charset="-122"/>
                <a:cs typeface="仿宋_GB2312" panose="02010609030101010101" pitchFamily="49" charset="-122"/>
              </a:rPr>
              <a:t>补贴</a:t>
            </a:r>
            <a:r>
              <a:rPr lang="zh-CN" altLang="zh-CN" sz="1050" kern="100" dirty="0">
                <a:effectLst/>
                <a:latin typeface="Times New Roman" panose="02020603050405020304" pitchFamily="18" charset="0"/>
                <a:ea typeface="仿宋_GB2312" panose="02010609030101010101" pitchFamily="49" charset="-122"/>
              </a:rPr>
              <a:t>对象不包括国家和地方各级政府财政供养人员，即国家公务人员、参照公务员法管理事业单位职工、事业单位职工（含聘用制职工）不在补贴对象之列。</a:t>
            </a:r>
            <a:endParaRPr lang="zh-CN" altLang="zh-CN" sz="1050" kern="100" dirty="0">
              <a:effectLst/>
              <a:latin typeface="Times New Roman" panose="02020603050405020304" pitchFamily="18" charset="0"/>
              <a:ea typeface="宋体" panose="02010600030101010101" pitchFamily="2" charset="-122"/>
            </a:endParaRPr>
          </a:p>
        </p:txBody>
      </p:sp>
      <p:sp>
        <p:nvSpPr>
          <p:cNvPr id="15366" name="矩形 2"/>
          <p:cNvSpPr>
            <a:spLocks noChangeArrowheads="1"/>
          </p:cNvSpPr>
          <p:nvPr/>
        </p:nvSpPr>
        <p:spPr bwMode="auto">
          <a:xfrm>
            <a:off x="609187" y="3700034"/>
            <a:ext cx="3030233" cy="97501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ea typeface="宋体" panose="02010600030101010101" pitchFamily="2" charset="-122"/>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9pPr>
          </a:lstStyle>
          <a:p>
            <a:pPr algn="just">
              <a:lnSpc>
                <a:spcPts val="1400"/>
              </a:lnSpc>
              <a:buNone/>
            </a:pPr>
            <a:r>
              <a:rPr lang="zh-CN" altLang="zh-CN" sz="1050" b="1" kern="100" dirty="0">
                <a:effectLst/>
                <a:latin typeface="+mj-ea"/>
                <a:ea typeface="+mj-ea"/>
                <a:cs typeface="楷体_GB2312" panose="02010609030101010101" pitchFamily="49" charset="-122"/>
              </a:rPr>
              <a:t>补贴台数</a:t>
            </a:r>
            <a:r>
              <a:rPr lang="zh-CN" altLang="en-US" sz="1050" b="1" kern="100" dirty="0">
                <a:effectLst/>
                <a:latin typeface="+mj-ea"/>
                <a:ea typeface="+mj-ea"/>
                <a:cs typeface="楷体_GB2312" panose="02010609030101010101" pitchFamily="49" charset="-122"/>
              </a:rPr>
              <a:t>：</a:t>
            </a:r>
            <a:r>
              <a:rPr lang="zh-CN" altLang="zh-CN" sz="1050" kern="100" dirty="0">
                <a:effectLst/>
                <a:latin typeface="Times New Roman" panose="02020603050405020304" pitchFamily="18" charset="0"/>
                <a:ea typeface="仿宋_GB2312" panose="02010609030101010101" pitchFamily="49" charset="-122"/>
                <a:cs typeface="仿宋_GB2312" panose="02010609030101010101" pitchFamily="49" charset="-122"/>
              </a:rPr>
              <a:t>购机者年度内享受补贴购机数量</a:t>
            </a:r>
            <a:r>
              <a:rPr lang="zh-CN" altLang="en-US" sz="1050" kern="100" dirty="0">
                <a:latin typeface="Times New Roman" panose="02020603050405020304" pitchFamily="18" charset="0"/>
                <a:ea typeface="仿宋_GB2312" panose="02010609030101010101" pitchFamily="49" charset="-122"/>
                <a:cs typeface="仿宋_GB2312" panose="02010609030101010101" pitchFamily="49" charset="-122"/>
              </a:rPr>
              <a:t>放宽</a:t>
            </a:r>
            <a:r>
              <a:rPr lang="zh-CN" altLang="zh-CN" sz="1050" kern="100" dirty="0">
                <a:effectLst/>
                <a:latin typeface="Times New Roman" panose="02020603050405020304" pitchFamily="18" charset="0"/>
                <a:ea typeface="仿宋_GB2312" panose="02010609030101010101" pitchFamily="49" charset="-122"/>
                <a:cs typeface="仿宋_GB2312" panose="02010609030101010101" pitchFamily="49" charset="-122"/>
              </a:rPr>
              <a:t>，其中生产经营组织年度内享受补贴资金达到</a:t>
            </a:r>
            <a:r>
              <a:rPr lang="en-US" altLang="zh-CN" sz="1050" kern="100" dirty="0">
                <a:effectLst/>
                <a:latin typeface="Times New Roman" panose="02020603050405020304" pitchFamily="18" charset="0"/>
                <a:ea typeface="仿宋_GB2312" panose="02010609030101010101" pitchFamily="49" charset="-122"/>
                <a:cs typeface="仿宋_GB2312" panose="02010609030101010101" pitchFamily="49" charset="-122"/>
              </a:rPr>
              <a:t>100</a:t>
            </a:r>
            <a:r>
              <a:rPr lang="zh-CN" altLang="zh-CN" sz="1050" kern="100" dirty="0">
                <a:effectLst/>
                <a:latin typeface="Times New Roman" panose="02020603050405020304" pitchFamily="18" charset="0"/>
                <a:ea typeface="仿宋_GB2312" panose="02010609030101010101" pitchFamily="49" charset="-122"/>
                <a:cs typeface="仿宋_GB2312" panose="02010609030101010101" pitchFamily="49" charset="-122"/>
              </a:rPr>
              <a:t>万元以上，个体农牧民年度内享受补贴资金达到</a:t>
            </a:r>
            <a:r>
              <a:rPr lang="en-US" altLang="zh-CN" sz="1050" kern="100" dirty="0">
                <a:effectLst/>
                <a:latin typeface="Times New Roman" panose="02020603050405020304" pitchFamily="18" charset="0"/>
                <a:ea typeface="仿宋_GB2312" panose="02010609030101010101" pitchFamily="49" charset="-122"/>
                <a:cs typeface="仿宋_GB2312" panose="02010609030101010101" pitchFamily="49" charset="-122"/>
              </a:rPr>
              <a:t>40</a:t>
            </a:r>
            <a:r>
              <a:rPr lang="zh-CN" altLang="zh-CN" sz="1050" kern="100" dirty="0">
                <a:effectLst/>
                <a:latin typeface="Times New Roman" panose="02020603050405020304" pitchFamily="18" charset="0"/>
                <a:ea typeface="仿宋_GB2312" panose="02010609030101010101" pitchFamily="49" charset="-122"/>
                <a:cs typeface="仿宋_GB2312" panose="02010609030101010101" pitchFamily="49" charset="-122"/>
              </a:rPr>
              <a:t>万元以上，由旗县（区）农机购置补贴领导小组研究决定</a:t>
            </a:r>
            <a:r>
              <a:rPr lang="zh-CN" altLang="en-US" sz="1050" kern="100" dirty="0">
                <a:effectLst/>
                <a:latin typeface="Times New Roman" panose="02020603050405020304" pitchFamily="18" charset="0"/>
                <a:ea typeface="仿宋_GB2312" panose="02010609030101010101" pitchFamily="49" charset="-122"/>
                <a:cs typeface="仿宋_GB2312" panose="02010609030101010101" pitchFamily="49" charset="-122"/>
              </a:rPr>
              <a:t>。</a:t>
            </a:r>
            <a:endParaRPr lang="zh-CN" altLang="zh-CN" sz="1050" kern="100" dirty="0">
              <a:effectLst/>
              <a:latin typeface="Times New Roman" panose="02020603050405020304" pitchFamily="18" charset="0"/>
              <a:ea typeface="宋体" panose="02010600030101010101" pitchFamily="2" charset="-122"/>
            </a:endParaRPr>
          </a:p>
        </p:txBody>
      </p:sp>
      <p:sp>
        <p:nvSpPr>
          <p:cNvPr id="15368" name="矩形 4"/>
          <p:cNvSpPr>
            <a:spLocks noChangeArrowheads="1"/>
          </p:cNvSpPr>
          <p:nvPr/>
        </p:nvSpPr>
        <p:spPr bwMode="auto">
          <a:xfrm>
            <a:off x="4753902" y="2539447"/>
            <a:ext cx="3805238" cy="186974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ea typeface="宋体" panose="02010600030101010101" pitchFamily="2" charset="-122"/>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9pPr>
          </a:lstStyle>
          <a:p>
            <a:pPr eaLnBrk="1" hangingPunct="1">
              <a:lnSpc>
                <a:spcPts val="1400"/>
              </a:lnSpc>
              <a:spcBef>
                <a:spcPct val="0"/>
              </a:spcBef>
              <a:buNone/>
            </a:pPr>
            <a:r>
              <a:rPr lang="zh-CN" altLang="en-US" sz="1050" b="1" dirty="0"/>
              <a:t>补贴标准：</a:t>
            </a:r>
            <a:r>
              <a:rPr lang="zh-CN" altLang="en-US" sz="1050" kern="100" dirty="0">
                <a:solidFill>
                  <a:srgbClr val="000000"/>
                </a:solidFill>
                <a:latin typeface="仿宋_GB2312" panose="02010609030101010101" pitchFamily="49" charset="-122"/>
                <a:ea typeface="仿宋_GB2312" panose="02010609030101010101" pitchFamily="49" charset="-122"/>
              </a:rPr>
              <a:t>农机购置补贴实行定额补贴，凡在我区范围内享受补贴的农机产品，均实行同一种类、同一档次产品统一定额补贴。。</a:t>
            </a:r>
            <a:r>
              <a:rPr lang="zh-CN" altLang="zh-CN" sz="1050" kern="100" dirty="0">
                <a:solidFill>
                  <a:srgbClr val="000000"/>
                </a:solidFill>
                <a:latin typeface="仿宋_GB2312" panose="02010609030101010101" pitchFamily="49" charset="-122"/>
                <a:ea typeface="仿宋_GB2312" panose="02010609030101010101" pitchFamily="49" charset="-122"/>
              </a:rPr>
              <a:t>具体补贴额见《内蒙古自治区</a:t>
            </a:r>
            <a:r>
              <a:rPr lang="en-US" altLang="zh-CN" sz="1050" kern="100" dirty="0">
                <a:solidFill>
                  <a:srgbClr val="000000"/>
                </a:solidFill>
                <a:latin typeface="仿宋_GB2312" panose="02010609030101010101" pitchFamily="49" charset="-122"/>
                <a:ea typeface="仿宋_GB2312" panose="02010609030101010101" pitchFamily="49" charset="-122"/>
              </a:rPr>
              <a:t>2021</a:t>
            </a:r>
            <a:r>
              <a:rPr lang="zh-CN" altLang="zh-CN" sz="1050" kern="100" dirty="0">
                <a:solidFill>
                  <a:srgbClr val="000000"/>
                </a:solidFill>
                <a:latin typeface="仿宋_GB2312" panose="02010609030101010101" pitchFamily="49" charset="-122"/>
                <a:ea typeface="仿宋_GB2312" panose="02010609030101010101" pitchFamily="49" charset="-122"/>
              </a:rPr>
              <a:t>—</a:t>
            </a:r>
            <a:r>
              <a:rPr lang="en-US" altLang="zh-CN" sz="1050" kern="100" dirty="0">
                <a:solidFill>
                  <a:srgbClr val="000000"/>
                </a:solidFill>
                <a:latin typeface="仿宋_GB2312" panose="02010609030101010101" pitchFamily="49" charset="-122"/>
                <a:ea typeface="仿宋_GB2312" panose="02010609030101010101" pitchFamily="49" charset="-122"/>
              </a:rPr>
              <a:t>2023</a:t>
            </a:r>
            <a:r>
              <a:rPr lang="zh-CN" altLang="zh-CN" sz="1050" kern="100" dirty="0">
                <a:solidFill>
                  <a:srgbClr val="000000"/>
                </a:solidFill>
                <a:latin typeface="仿宋_GB2312" panose="02010609030101010101" pitchFamily="49" charset="-122"/>
                <a:ea typeface="仿宋_GB2312" panose="02010609030101010101" pitchFamily="49" charset="-122"/>
              </a:rPr>
              <a:t>年农机购置补贴机具补贴额一览表</a:t>
            </a:r>
            <a:r>
              <a:rPr lang="zh-CN" altLang="zh-CN" sz="1050" kern="100" dirty="0">
                <a:solidFill>
                  <a:srgbClr val="000000"/>
                </a:solidFill>
                <a:effectLst/>
                <a:latin typeface="仿宋_GB2312" panose="02010609030101010101" pitchFamily="49" charset="-122"/>
                <a:ea typeface="仿宋_GB2312" panose="02010609030101010101" pitchFamily="49" charset="-122"/>
                <a:cs typeface="仿宋_GB2312" panose="02010609030101010101" pitchFamily="49" charset="-122"/>
              </a:rPr>
              <a:t>》。</a:t>
            </a:r>
            <a:r>
              <a:rPr lang="zh-CN" altLang="zh-CN" sz="1050" kern="100" dirty="0">
                <a:effectLst/>
                <a:latin typeface="仿宋_GB2312" panose="02010609030101010101" pitchFamily="49" charset="-122"/>
                <a:ea typeface="仿宋_GB2312" panose="02010609030101010101" pitchFamily="49" charset="-122"/>
                <a:cs typeface="仿宋_GB2312" panose="02010609030101010101" pitchFamily="49" charset="-122"/>
              </a:rPr>
              <a:t>一般补贴机具单机补贴限额原则上不超过</a:t>
            </a:r>
            <a:r>
              <a:rPr lang="en-US" altLang="zh-CN" sz="1050" kern="100" dirty="0">
                <a:effectLst/>
                <a:latin typeface="仿宋_GB2312" panose="02010609030101010101" pitchFamily="49" charset="-122"/>
                <a:ea typeface="仿宋_GB2312" panose="02010609030101010101" pitchFamily="49" charset="-122"/>
                <a:cs typeface="仿宋_GB2312" panose="02010609030101010101" pitchFamily="49" charset="-122"/>
              </a:rPr>
              <a:t>5</a:t>
            </a:r>
            <a:r>
              <a:rPr lang="zh-CN" altLang="zh-CN" sz="1050" kern="100" dirty="0">
                <a:effectLst/>
                <a:latin typeface="仿宋_GB2312" panose="02010609030101010101" pitchFamily="49" charset="-122"/>
                <a:ea typeface="仿宋_GB2312" panose="02010609030101010101" pitchFamily="49" charset="-122"/>
                <a:cs typeface="仿宋_GB2312" panose="02010609030101010101" pitchFamily="49" charset="-122"/>
              </a:rPr>
              <a:t>万元；挤奶机械、烘干机单机补贴限额不超过</a:t>
            </a:r>
            <a:r>
              <a:rPr lang="en-US" altLang="zh-CN" sz="1050" kern="100" dirty="0">
                <a:effectLst/>
                <a:latin typeface="仿宋_GB2312" panose="02010609030101010101" pitchFamily="49" charset="-122"/>
                <a:ea typeface="仿宋_GB2312" panose="02010609030101010101" pitchFamily="49" charset="-122"/>
                <a:cs typeface="仿宋_GB2312" panose="02010609030101010101" pitchFamily="49" charset="-122"/>
              </a:rPr>
              <a:t>12</a:t>
            </a:r>
            <a:r>
              <a:rPr lang="zh-CN" altLang="zh-CN" sz="1050" kern="100" dirty="0">
                <a:effectLst/>
                <a:latin typeface="仿宋_GB2312" panose="02010609030101010101" pitchFamily="49" charset="-122"/>
                <a:ea typeface="仿宋_GB2312" panose="02010609030101010101" pitchFamily="49" charset="-122"/>
                <a:cs typeface="仿宋_GB2312" panose="02010609030101010101" pitchFamily="49" charset="-122"/>
              </a:rPr>
              <a:t>万元；</a:t>
            </a:r>
            <a:r>
              <a:rPr lang="en-US" altLang="zh-CN" sz="1050" kern="100" dirty="0">
                <a:effectLst/>
                <a:latin typeface="仿宋_GB2312" panose="02010609030101010101" pitchFamily="49" charset="-122"/>
                <a:ea typeface="仿宋_GB2312" panose="02010609030101010101" pitchFamily="49" charset="-122"/>
                <a:cs typeface="仿宋_GB2312" panose="02010609030101010101" pitchFamily="49" charset="-122"/>
              </a:rPr>
              <a:t>100</a:t>
            </a:r>
            <a:r>
              <a:rPr lang="zh-CN" altLang="zh-CN" sz="1050" kern="100" dirty="0">
                <a:effectLst/>
                <a:latin typeface="仿宋_GB2312" panose="02010609030101010101" pitchFamily="49" charset="-122"/>
                <a:ea typeface="仿宋_GB2312" panose="02010609030101010101" pitchFamily="49" charset="-122"/>
                <a:cs typeface="仿宋_GB2312" panose="02010609030101010101" pitchFamily="49" charset="-122"/>
              </a:rPr>
              <a:t>马力以上拖拉机、高性能青饲料收获机、大型免耕播种机、大型联合收割机、水稻大型浸种催芽程控设备、畜禽粪污资源化利用机具单机补贴限额不超过</a:t>
            </a:r>
            <a:r>
              <a:rPr lang="en-US" altLang="zh-CN" sz="1050" kern="100" dirty="0">
                <a:effectLst/>
                <a:latin typeface="仿宋_GB2312" panose="02010609030101010101" pitchFamily="49" charset="-122"/>
                <a:ea typeface="仿宋_GB2312" panose="02010609030101010101" pitchFamily="49" charset="-122"/>
                <a:cs typeface="仿宋_GB2312" panose="02010609030101010101" pitchFamily="49" charset="-122"/>
              </a:rPr>
              <a:t>15</a:t>
            </a:r>
            <a:r>
              <a:rPr lang="zh-CN" altLang="zh-CN" sz="1050" kern="100" dirty="0">
                <a:effectLst/>
                <a:latin typeface="仿宋_GB2312" panose="02010609030101010101" pitchFamily="49" charset="-122"/>
                <a:ea typeface="仿宋_GB2312" panose="02010609030101010101" pitchFamily="49" charset="-122"/>
                <a:cs typeface="仿宋_GB2312" panose="02010609030101010101" pitchFamily="49" charset="-122"/>
              </a:rPr>
              <a:t>万元；</a:t>
            </a:r>
            <a:r>
              <a:rPr lang="en-US" altLang="zh-CN" sz="1050" kern="100" dirty="0">
                <a:effectLst/>
                <a:latin typeface="仿宋_GB2312" panose="02010609030101010101" pitchFamily="49" charset="-122"/>
                <a:ea typeface="仿宋_GB2312" panose="02010609030101010101" pitchFamily="49" charset="-122"/>
                <a:cs typeface="仿宋_GB2312" panose="02010609030101010101" pitchFamily="49" charset="-122"/>
              </a:rPr>
              <a:t>200</a:t>
            </a:r>
            <a:r>
              <a:rPr lang="zh-CN" altLang="zh-CN" sz="1050" kern="100" dirty="0">
                <a:effectLst/>
                <a:latin typeface="仿宋_GB2312" panose="02010609030101010101" pitchFamily="49" charset="-122"/>
                <a:ea typeface="仿宋_GB2312" panose="02010609030101010101" pitchFamily="49" charset="-122"/>
                <a:cs typeface="仿宋_GB2312" panose="02010609030101010101" pitchFamily="49" charset="-122"/>
              </a:rPr>
              <a:t>马力以上拖拉机单机补贴限额不超过</a:t>
            </a:r>
            <a:r>
              <a:rPr lang="en-US" altLang="zh-CN" sz="1050" kern="100" dirty="0">
                <a:effectLst/>
                <a:latin typeface="仿宋_GB2312" panose="02010609030101010101" pitchFamily="49" charset="-122"/>
                <a:ea typeface="仿宋_GB2312" panose="02010609030101010101" pitchFamily="49" charset="-122"/>
                <a:cs typeface="仿宋_GB2312" panose="02010609030101010101" pitchFamily="49" charset="-122"/>
              </a:rPr>
              <a:t>25</a:t>
            </a:r>
            <a:r>
              <a:rPr lang="zh-CN" altLang="zh-CN" sz="1050" kern="100" dirty="0">
                <a:effectLst/>
                <a:latin typeface="仿宋_GB2312" panose="02010609030101010101" pitchFamily="49" charset="-122"/>
                <a:ea typeface="仿宋_GB2312" panose="02010609030101010101" pitchFamily="49" charset="-122"/>
                <a:cs typeface="仿宋_GB2312" panose="02010609030101010101" pitchFamily="49" charset="-122"/>
              </a:rPr>
              <a:t>万元。</a:t>
            </a:r>
            <a:endParaRPr lang="zh-CN" altLang="zh-CN" sz="1050" kern="100" dirty="0">
              <a:effectLst/>
              <a:latin typeface="仿宋_GB2312" panose="02010609030101010101" pitchFamily="49" charset="-122"/>
              <a:ea typeface="仿宋_GB2312" panose="02010609030101010101" pitchFamily="49" charset="-122"/>
            </a:endParaRPr>
          </a:p>
          <a:p>
            <a:pPr eaLnBrk="1" hangingPunct="1">
              <a:spcBef>
                <a:spcPct val="0"/>
              </a:spcBef>
              <a:buFontTx/>
              <a:buNone/>
            </a:pPr>
            <a:endParaRPr lang="zh-CN" altLang="en-US" sz="1050" dirty="0"/>
          </a:p>
        </p:txBody>
      </p:sp>
      <p:cxnSp>
        <p:nvCxnSpPr>
          <p:cNvPr id="18" name="直接连接符 17"/>
          <p:cNvCxnSpPr/>
          <p:nvPr/>
        </p:nvCxnSpPr>
        <p:spPr>
          <a:xfrm flipH="1">
            <a:off x="4294188" y="1879600"/>
            <a:ext cx="28575" cy="3263900"/>
          </a:xfrm>
          <a:prstGeom prst="line">
            <a:avLst/>
          </a:prstGeom>
          <a:ln w="76200">
            <a:solidFill>
              <a:schemeClr val="accent6">
                <a:lumMod val="50000"/>
              </a:schemeClr>
            </a:solidFill>
          </a:ln>
        </p:spPr>
        <p:style>
          <a:lnRef idx="1">
            <a:schemeClr val="accent1"/>
          </a:lnRef>
          <a:fillRef idx="0">
            <a:schemeClr val="accent1"/>
          </a:fillRef>
          <a:effectRef idx="0">
            <a:schemeClr val="accent1"/>
          </a:effectRef>
          <a:fontRef idx="minor">
            <a:schemeClr val="tx1"/>
          </a:fontRef>
        </p:style>
      </p:cxnSp>
      <p:grpSp>
        <p:nvGrpSpPr>
          <p:cNvPr id="19" name="组合 18"/>
          <p:cNvGrpSpPr/>
          <p:nvPr/>
        </p:nvGrpSpPr>
        <p:grpSpPr>
          <a:xfrm rot="16200000">
            <a:off x="3946470" y="3948434"/>
            <a:ext cx="593477" cy="771065"/>
            <a:chOff x="4020870" y="2194485"/>
            <a:chExt cx="1102258" cy="1432090"/>
          </a:xfrm>
          <a:effectLst>
            <a:outerShdw blurRad="444500" dist="254000" dir="8100000" algn="tr" rotWithShape="0">
              <a:prstClr val="black">
                <a:alpha val="50000"/>
              </a:prstClr>
            </a:outerShdw>
          </a:effectLst>
        </p:grpSpPr>
        <p:sp>
          <p:nvSpPr>
            <p:cNvPr id="20" name="等腰三角形 43"/>
            <p:cNvSpPr/>
            <p:nvPr/>
          </p:nvSpPr>
          <p:spPr>
            <a:xfrm>
              <a:off x="4020870" y="2194485"/>
              <a:ext cx="1102258" cy="1432090"/>
            </a:xfrm>
            <a:custGeom>
              <a:avLst/>
              <a:gdLst/>
              <a:ahLst/>
              <a:cxnLst/>
              <a:rect l="l" t="t" r="r" b="b"/>
              <a:pathLst>
                <a:path w="1102258" h="1432090">
                  <a:moveTo>
                    <a:pt x="761620" y="431870"/>
                  </a:moveTo>
                  <a:lnTo>
                    <a:pt x="856659" y="621949"/>
                  </a:lnTo>
                  <a:lnTo>
                    <a:pt x="234710" y="621949"/>
                  </a:lnTo>
                  <a:lnTo>
                    <a:pt x="325695" y="439980"/>
                  </a:lnTo>
                  <a:cubicBezTo>
                    <a:pt x="163858" y="520416"/>
                    <a:pt x="53779" y="687834"/>
                    <a:pt x="53779" y="880961"/>
                  </a:cubicBezTo>
                  <a:cubicBezTo>
                    <a:pt x="53779" y="1155639"/>
                    <a:pt x="276450" y="1378310"/>
                    <a:pt x="551128" y="1378310"/>
                  </a:cubicBezTo>
                  <a:cubicBezTo>
                    <a:pt x="825806" y="1378310"/>
                    <a:pt x="1048477" y="1155639"/>
                    <a:pt x="1048477" y="880961"/>
                  </a:cubicBezTo>
                  <a:cubicBezTo>
                    <a:pt x="1048477" y="681767"/>
                    <a:pt x="931374" y="509923"/>
                    <a:pt x="761620" y="431870"/>
                  </a:cubicBezTo>
                  <a:close/>
                  <a:moveTo>
                    <a:pt x="545685" y="0"/>
                  </a:moveTo>
                  <a:lnTo>
                    <a:pt x="726120" y="360871"/>
                  </a:lnTo>
                  <a:cubicBezTo>
                    <a:pt x="945108" y="431845"/>
                    <a:pt x="1102258" y="638051"/>
                    <a:pt x="1102258" y="880961"/>
                  </a:cubicBezTo>
                  <a:cubicBezTo>
                    <a:pt x="1102258" y="1185341"/>
                    <a:pt x="855509" y="1432090"/>
                    <a:pt x="551129" y="1432090"/>
                  </a:cubicBezTo>
                  <a:cubicBezTo>
                    <a:pt x="246749" y="1432090"/>
                    <a:pt x="0" y="1185341"/>
                    <a:pt x="0" y="880961"/>
                  </a:cubicBezTo>
                  <a:cubicBezTo>
                    <a:pt x="0" y="642821"/>
                    <a:pt x="151038" y="439958"/>
                    <a:pt x="363249" y="364872"/>
                  </a:cubicBezTo>
                  <a:close/>
                </a:path>
              </a:pathLst>
            </a:custGeom>
            <a:gradFill>
              <a:gsLst>
                <a:gs pos="0">
                  <a:schemeClr val="bg1"/>
                </a:gs>
                <a:gs pos="55000">
                  <a:schemeClr val="bg1">
                    <a:lumMod val="95000"/>
                  </a:schemeClr>
                </a:gs>
                <a:gs pos="100000">
                  <a:schemeClr val="bg1">
                    <a:lumMod val="65000"/>
                  </a:schemeClr>
                </a:gs>
              </a:gsLst>
              <a:lin ang="14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solidFill>
                  <a:schemeClr val="tx1"/>
                </a:solidFill>
              </a:endParaRPr>
            </a:p>
          </p:txBody>
        </p:sp>
        <p:sp>
          <p:nvSpPr>
            <p:cNvPr id="21" name="等腰三角形 42"/>
            <p:cNvSpPr/>
            <p:nvPr/>
          </p:nvSpPr>
          <p:spPr>
            <a:xfrm>
              <a:off x="4044928" y="2251925"/>
              <a:ext cx="1054142" cy="1350592"/>
            </a:xfrm>
            <a:custGeom>
              <a:avLst/>
              <a:gdLst/>
              <a:ahLst/>
              <a:cxnLst/>
              <a:rect l="l" t="t" r="r" b="b"/>
              <a:pathLst>
                <a:path w="1054142" h="1350592">
                  <a:moveTo>
                    <a:pt x="521627" y="0"/>
                  </a:moveTo>
                  <a:lnTo>
                    <a:pt x="682907" y="322559"/>
                  </a:lnTo>
                  <a:cubicBezTo>
                    <a:pt x="898294" y="386795"/>
                    <a:pt x="1054142" y="586958"/>
                    <a:pt x="1054142" y="823521"/>
                  </a:cubicBezTo>
                  <a:cubicBezTo>
                    <a:pt x="1054142" y="1114614"/>
                    <a:pt x="818164" y="1350592"/>
                    <a:pt x="527071" y="1350592"/>
                  </a:cubicBezTo>
                  <a:cubicBezTo>
                    <a:pt x="235978" y="1350592"/>
                    <a:pt x="0" y="1114614"/>
                    <a:pt x="0" y="823521"/>
                  </a:cubicBezTo>
                  <a:cubicBezTo>
                    <a:pt x="0" y="591722"/>
                    <a:pt x="149634" y="394871"/>
                    <a:pt x="358347" y="326560"/>
                  </a:cubicBezTo>
                  <a:close/>
                </a:path>
              </a:pathLst>
            </a:custGeom>
            <a:gradFill>
              <a:gsLst>
                <a:gs pos="0">
                  <a:schemeClr val="bg1"/>
                </a:gs>
                <a:gs pos="45000">
                  <a:schemeClr val="bg1">
                    <a:lumMod val="95000"/>
                  </a:schemeClr>
                </a:gs>
                <a:gs pos="100000">
                  <a:schemeClr val="bg1">
                    <a:lumMod val="75000"/>
                  </a:schemeClr>
                </a:gs>
              </a:gsLst>
              <a:lin ang="27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grpSp>
      <p:sp>
        <p:nvSpPr>
          <p:cNvPr id="22" name="椭圆 34"/>
          <p:cNvSpPr/>
          <p:nvPr/>
        </p:nvSpPr>
        <p:spPr>
          <a:xfrm rot="5400000" flipH="1">
            <a:off x="4157663" y="2897188"/>
            <a:ext cx="515937" cy="661987"/>
          </a:xfrm>
          <a:custGeom>
            <a:avLst/>
            <a:gdLst/>
            <a:ahLst/>
            <a:cxnLst/>
            <a:rect l="l" t="t" r="r" b="b"/>
            <a:pathLst>
              <a:path w="1118836" h="1438889">
                <a:moveTo>
                  <a:pt x="548270" y="0"/>
                </a:moveTo>
                <a:lnTo>
                  <a:pt x="721662" y="346785"/>
                </a:lnTo>
                <a:cubicBezTo>
                  <a:pt x="951885" y="413972"/>
                  <a:pt x="1118836" y="627225"/>
                  <a:pt x="1118836" y="879471"/>
                </a:cubicBezTo>
                <a:cubicBezTo>
                  <a:pt x="1118836" y="1188429"/>
                  <a:pt x="868376" y="1438889"/>
                  <a:pt x="559418" y="1438889"/>
                </a:cubicBezTo>
                <a:cubicBezTo>
                  <a:pt x="250460" y="1438889"/>
                  <a:pt x="0" y="1188429"/>
                  <a:pt x="0" y="879471"/>
                </a:cubicBezTo>
                <a:cubicBezTo>
                  <a:pt x="0" y="636984"/>
                  <a:pt x="154283" y="430531"/>
                  <a:pt x="370781" y="354978"/>
                </a:cubicBezTo>
                <a:close/>
              </a:path>
            </a:pathLst>
          </a:custGeom>
          <a:solidFill>
            <a:srgbClr val="C00000"/>
          </a:solidFill>
          <a:ln>
            <a:noFill/>
          </a:ln>
          <a:effectLst>
            <a:outerShdw blurRad="444500" dist="254000" dir="8100000" algn="tr" rotWithShape="0">
              <a:prstClr val="black">
                <a:alpha val="5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grpSp>
        <p:nvGrpSpPr>
          <p:cNvPr id="23" name="组合 22"/>
          <p:cNvGrpSpPr/>
          <p:nvPr/>
        </p:nvGrpSpPr>
        <p:grpSpPr>
          <a:xfrm rot="16200000">
            <a:off x="3951843" y="1910900"/>
            <a:ext cx="593477" cy="771065"/>
            <a:chOff x="4020870" y="2194485"/>
            <a:chExt cx="1102258" cy="1432090"/>
          </a:xfrm>
          <a:effectLst>
            <a:outerShdw blurRad="444500" dist="254000" dir="8100000" algn="tr" rotWithShape="0">
              <a:prstClr val="black">
                <a:alpha val="50000"/>
              </a:prstClr>
            </a:outerShdw>
          </a:effectLst>
        </p:grpSpPr>
        <p:sp>
          <p:nvSpPr>
            <p:cNvPr id="24" name="等腰三角形 43"/>
            <p:cNvSpPr/>
            <p:nvPr/>
          </p:nvSpPr>
          <p:spPr>
            <a:xfrm>
              <a:off x="4020870" y="2194485"/>
              <a:ext cx="1102258" cy="1432090"/>
            </a:xfrm>
            <a:custGeom>
              <a:avLst/>
              <a:gdLst/>
              <a:ahLst/>
              <a:cxnLst/>
              <a:rect l="l" t="t" r="r" b="b"/>
              <a:pathLst>
                <a:path w="1102258" h="1432090">
                  <a:moveTo>
                    <a:pt x="761620" y="431870"/>
                  </a:moveTo>
                  <a:lnTo>
                    <a:pt x="856659" y="621949"/>
                  </a:lnTo>
                  <a:lnTo>
                    <a:pt x="234710" y="621949"/>
                  </a:lnTo>
                  <a:lnTo>
                    <a:pt x="325695" y="439980"/>
                  </a:lnTo>
                  <a:cubicBezTo>
                    <a:pt x="163858" y="520416"/>
                    <a:pt x="53779" y="687834"/>
                    <a:pt x="53779" y="880961"/>
                  </a:cubicBezTo>
                  <a:cubicBezTo>
                    <a:pt x="53779" y="1155639"/>
                    <a:pt x="276450" y="1378310"/>
                    <a:pt x="551128" y="1378310"/>
                  </a:cubicBezTo>
                  <a:cubicBezTo>
                    <a:pt x="825806" y="1378310"/>
                    <a:pt x="1048477" y="1155639"/>
                    <a:pt x="1048477" y="880961"/>
                  </a:cubicBezTo>
                  <a:cubicBezTo>
                    <a:pt x="1048477" y="681767"/>
                    <a:pt x="931374" y="509923"/>
                    <a:pt x="761620" y="431870"/>
                  </a:cubicBezTo>
                  <a:close/>
                  <a:moveTo>
                    <a:pt x="545685" y="0"/>
                  </a:moveTo>
                  <a:lnTo>
                    <a:pt x="726120" y="360871"/>
                  </a:lnTo>
                  <a:cubicBezTo>
                    <a:pt x="945108" y="431845"/>
                    <a:pt x="1102258" y="638051"/>
                    <a:pt x="1102258" y="880961"/>
                  </a:cubicBezTo>
                  <a:cubicBezTo>
                    <a:pt x="1102258" y="1185341"/>
                    <a:pt x="855509" y="1432090"/>
                    <a:pt x="551129" y="1432090"/>
                  </a:cubicBezTo>
                  <a:cubicBezTo>
                    <a:pt x="246749" y="1432090"/>
                    <a:pt x="0" y="1185341"/>
                    <a:pt x="0" y="880961"/>
                  </a:cubicBezTo>
                  <a:cubicBezTo>
                    <a:pt x="0" y="642821"/>
                    <a:pt x="151038" y="439958"/>
                    <a:pt x="363249" y="364872"/>
                  </a:cubicBezTo>
                  <a:close/>
                </a:path>
              </a:pathLst>
            </a:custGeom>
            <a:gradFill>
              <a:gsLst>
                <a:gs pos="0">
                  <a:schemeClr val="bg1"/>
                </a:gs>
                <a:gs pos="55000">
                  <a:schemeClr val="bg1">
                    <a:lumMod val="95000"/>
                  </a:schemeClr>
                </a:gs>
                <a:gs pos="100000">
                  <a:schemeClr val="bg1">
                    <a:lumMod val="65000"/>
                  </a:schemeClr>
                </a:gs>
              </a:gsLst>
              <a:lin ang="14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solidFill>
                  <a:schemeClr val="tx1"/>
                </a:solidFill>
              </a:endParaRPr>
            </a:p>
          </p:txBody>
        </p:sp>
        <p:sp>
          <p:nvSpPr>
            <p:cNvPr id="25" name="等腰三角形 42"/>
            <p:cNvSpPr/>
            <p:nvPr/>
          </p:nvSpPr>
          <p:spPr>
            <a:xfrm>
              <a:off x="4044928" y="2251925"/>
              <a:ext cx="1054142" cy="1350592"/>
            </a:xfrm>
            <a:custGeom>
              <a:avLst/>
              <a:gdLst/>
              <a:ahLst/>
              <a:cxnLst/>
              <a:rect l="l" t="t" r="r" b="b"/>
              <a:pathLst>
                <a:path w="1054142" h="1350592">
                  <a:moveTo>
                    <a:pt x="521627" y="0"/>
                  </a:moveTo>
                  <a:lnTo>
                    <a:pt x="682907" y="322559"/>
                  </a:lnTo>
                  <a:cubicBezTo>
                    <a:pt x="898294" y="386795"/>
                    <a:pt x="1054142" y="586958"/>
                    <a:pt x="1054142" y="823521"/>
                  </a:cubicBezTo>
                  <a:cubicBezTo>
                    <a:pt x="1054142" y="1114614"/>
                    <a:pt x="818164" y="1350592"/>
                    <a:pt x="527071" y="1350592"/>
                  </a:cubicBezTo>
                  <a:cubicBezTo>
                    <a:pt x="235978" y="1350592"/>
                    <a:pt x="0" y="1114614"/>
                    <a:pt x="0" y="823521"/>
                  </a:cubicBezTo>
                  <a:cubicBezTo>
                    <a:pt x="0" y="591722"/>
                    <a:pt x="149634" y="394871"/>
                    <a:pt x="358347" y="326560"/>
                  </a:cubicBezTo>
                  <a:close/>
                </a:path>
              </a:pathLst>
            </a:custGeom>
            <a:gradFill>
              <a:gsLst>
                <a:gs pos="0">
                  <a:schemeClr val="bg1"/>
                </a:gs>
                <a:gs pos="45000">
                  <a:schemeClr val="bg1">
                    <a:lumMod val="95000"/>
                  </a:schemeClr>
                </a:gs>
                <a:gs pos="100000">
                  <a:schemeClr val="bg1">
                    <a:lumMod val="75000"/>
                  </a:schemeClr>
                </a:gs>
              </a:gsLst>
              <a:lin ang="27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grpSp>
      <p:sp>
        <p:nvSpPr>
          <p:cNvPr id="26" name="矩形 25"/>
          <p:cNvSpPr/>
          <p:nvPr/>
        </p:nvSpPr>
        <p:spPr>
          <a:xfrm>
            <a:off x="0" y="4927600"/>
            <a:ext cx="9144000" cy="215900"/>
          </a:xfrm>
          <a:prstGeom prst="rect">
            <a:avLst/>
          </a:prstGeom>
          <a:solidFill>
            <a:srgbClr val="C0000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
        <p:nvSpPr>
          <p:cNvPr id="27" name="文本框 26"/>
          <p:cNvSpPr txBox="1"/>
          <p:nvPr/>
        </p:nvSpPr>
        <p:spPr>
          <a:xfrm>
            <a:off x="5560695" y="4889500"/>
            <a:ext cx="4592955" cy="291465"/>
          </a:xfrm>
          <a:prstGeom prst="rect">
            <a:avLst/>
          </a:prstGeom>
          <a:noFill/>
        </p:spPr>
        <p:txBody>
          <a:bodyPr wrap="square">
            <a:spAutoFit/>
          </a:bodyPr>
          <a:lstStyle/>
          <a:p>
            <a:pPr eaLnBrk="1" fontAlgn="auto" hangingPunct="1">
              <a:spcBef>
                <a:spcPts val="0"/>
              </a:spcBef>
              <a:spcAft>
                <a:spcPts val="0"/>
              </a:spcAft>
              <a:defRPr/>
            </a:pPr>
            <a:r>
              <a:rPr lang="en-US" altLang="zh-CN" sz="1300" b="1" dirty="0">
                <a:solidFill>
                  <a:schemeClr val="bg1"/>
                </a:solidFill>
                <a:effectLst>
                  <a:outerShdw blurRad="38100" dist="38100" dir="2700000" algn="tl">
                    <a:srgbClr val="000000">
                      <a:alpha val="43137"/>
                    </a:srgbClr>
                  </a:outerShdw>
                </a:effectLst>
                <a:latin typeface="+mn-lt"/>
                <a:ea typeface="+mn-ea"/>
                <a:sym typeface="+mn-ea"/>
              </a:rPr>
              <a:t>2021-2023</a:t>
            </a:r>
            <a:r>
              <a:rPr lang="zh-CN" altLang="en-US" sz="1300" b="1" dirty="0">
                <a:solidFill>
                  <a:schemeClr val="bg1"/>
                </a:solidFill>
                <a:effectLst>
                  <a:outerShdw blurRad="38100" dist="38100" dir="2700000" algn="tl">
                    <a:srgbClr val="000000">
                      <a:alpha val="43137"/>
                    </a:srgbClr>
                  </a:outerShdw>
                </a:effectLst>
                <a:latin typeface="+mn-lt"/>
                <a:ea typeface="+mn-ea"/>
                <a:sym typeface="+mn-ea"/>
              </a:rPr>
              <a:t>年</a:t>
            </a:r>
            <a:r>
              <a:rPr lang="zh-CN" altLang="en-US" sz="1300" b="1" dirty="0">
                <a:solidFill>
                  <a:schemeClr val="bg1"/>
                </a:solidFill>
                <a:effectLst>
                  <a:outerShdw blurRad="38100" dist="38100" dir="2700000" algn="tl">
                    <a:srgbClr val="000000">
                      <a:alpha val="43137"/>
                    </a:srgbClr>
                  </a:outerShdw>
                </a:effectLst>
                <a:latin typeface="+mn-lt"/>
                <a:ea typeface="+mn-ea"/>
              </a:rPr>
              <a:t>根河市农机购置补贴政策解读</a:t>
            </a:r>
            <a:endParaRPr lang="zh-CN" altLang="en-US" sz="1300" b="1" dirty="0">
              <a:solidFill>
                <a:schemeClr val="bg1"/>
              </a:solidFill>
              <a:effectLst>
                <a:outerShdw blurRad="38100" dist="38100" dir="2700000" algn="tl">
                  <a:srgbClr val="000000">
                    <a:alpha val="43137"/>
                  </a:srgbClr>
                </a:outerShdw>
              </a:effectLst>
              <a:latin typeface="+mn-lt"/>
              <a:ea typeface="+mn-ea"/>
            </a:endParaRPr>
          </a:p>
        </p:txBody>
      </p:sp>
    </p:spTree>
    <p:custDataLst>
      <p:tags r:id="rId1"/>
    </p:custDataLst>
  </p:cSld>
  <p:clrMapOvr>
    <a:masterClrMapping/>
  </p:clrMapOvr>
  <p:transition advTm="0">
    <p:random/>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grpId="0" nodeType="clickEffect">
                                  <p:stCondLst>
                                    <p:cond delay="0"/>
                                  </p:stCondLst>
                                  <p:childTnLst>
                                    <p:set>
                                      <p:cBhvr>
                                        <p:cTn id="6" dur="1" fill="hold">
                                          <p:stCondLst>
                                            <p:cond delay="0"/>
                                          </p:stCondLst>
                                        </p:cTn>
                                        <p:tgtEl>
                                          <p:spTgt spid="17"/>
                                        </p:tgtEl>
                                        <p:attrNameLst>
                                          <p:attrName>style.visibility</p:attrName>
                                        </p:attrNameLst>
                                      </p:cBhvr>
                                      <p:to>
                                        <p:strVal val="visible"/>
                                      </p:to>
                                    </p:set>
                                    <p:animEffect transition="in" filter="randombar(horizontal)">
                                      <p:cBhvr>
                                        <p:cTn id="7" dur="500"/>
                                        <p:tgtEl>
                                          <p:spTgt spid="17"/>
                                        </p:tgtEl>
                                      </p:cBhvr>
                                    </p:animEffect>
                                  </p:childTnLst>
                                </p:cTn>
                              </p:par>
                            </p:childTnLst>
                          </p:cTn>
                        </p:par>
                        <p:par>
                          <p:cTn id="8" fill="hold">
                            <p:stCondLst>
                              <p:cond delay="500"/>
                            </p:stCondLst>
                            <p:childTnLst>
                              <p:par>
                                <p:cTn id="9" presetID="10" presetClass="entr" presetSubtype="0" fill="hold" grpId="0" nodeType="afterEffect">
                                  <p:stCondLst>
                                    <p:cond delay="0"/>
                                  </p:stCondLst>
                                  <p:childTnLst>
                                    <p:set>
                                      <p:cBhvr>
                                        <p:cTn id="10" dur="1" fill="hold">
                                          <p:stCondLst>
                                            <p:cond delay="0"/>
                                          </p:stCondLst>
                                        </p:cTn>
                                        <p:tgtEl>
                                          <p:spTgt spid="10"/>
                                        </p:tgtEl>
                                        <p:attrNameLst>
                                          <p:attrName>style.visibility</p:attrName>
                                        </p:attrNameLst>
                                      </p:cBhvr>
                                      <p:to>
                                        <p:strVal val="visible"/>
                                      </p:to>
                                    </p:set>
                                    <p:animEffect transition="in" filter="fade">
                                      <p:cBhvr>
                                        <p:cTn id="11" dur="2000"/>
                                        <p:tgtEl>
                                          <p:spTgt spid="10"/>
                                        </p:tgtEl>
                                      </p:cBhvr>
                                    </p:animEffect>
                                  </p:childTnLst>
                                </p:cTn>
                              </p:par>
                            </p:childTnLst>
                          </p:cTn>
                        </p:par>
                        <p:par>
                          <p:cTn id="12" fill="hold">
                            <p:stCondLst>
                              <p:cond delay="2500"/>
                            </p:stCondLst>
                            <p:childTnLst>
                              <p:par>
                                <p:cTn id="13" presetID="22" presetClass="entr" presetSubtype="4" fill="hold" nodeType="afterEffect">
                                  <p:stCondLst>
                                    <p:cond delay="0"/>
                                  </p:stCondLst>
                                  <p:childTnLst>
                                    <p:set>
                                      <p:cBhvr>
                                        <p:cTn id="14" dur="1" fill="hold">
                                          <p:stCondLst>
                                            <p:cond delay="0"/>
                                          </p:stCondLst>
                                        </p:cTn>
                                        <p:tgtEl>
                                          <p:spTgt spid="18"/>
                                        </p:tgtEl>
                                        <p:attrNameLst>
                                          <p:attrName>style.visibility</p:attrName>
                                        </p:attrNameLst>
                                      </p:cBhvr>
                                      <p:to>
                                        <p:strVal val="visible"/>
                                      </p:to>
                                    </p:set>
                                    <p:animEffect transition="in" filter="wipe(down)">
                                      <p:cBhvr>
                                        <p:cTn id="15" dur="1000"/>
                                        <p:tgtEl>
                                          <p:spTgt spid="18"/>
                                        </p:tgtEl>
                                      </p:cBhvr>
                                    </p:animEffect>
                                  </p:childTnLst>
                                </p:cTn>
                              </p:par>
                            </p:childTnLst>
                          </p:cTn>
                        </p:par>
                        <p:par>
                          <p:cTn id="16" fill="hold">
                            <p:stCondLst>
                              <p:cond delay="3500"/>
                            </p:stCondLst>
                            <p:childTnLst>
                              <p:par>
                                <p:cTn id="17" presetID="2" presetClass="entr" presetSubtype="8" fill="hold" nodeType="afterEffect">
                                  <p:stCondLst>
                                    <p:cond delay="0"/>
                                  </p:stCondLst>
                                  <p:childTnLst>
                                    <p:set>
                                      <p:cBhvr>
                                        <p:cTn id="18" dur="1" fill="hold">
                                          <p:stCondLst>
                                            <p:cond delay="0"/>
                                          </p:stCondLst>
                                        </p:cTn>
                                        <p:tgtEl>
                                          <p:spTgt spid="19"/>
                                        </p:tgtEl>
                                        <p:attrNameLst>
                                          <p:attrName>style.visibility</p:attrName>
                                        </p:attrNameLst>
                                      </p:cBhvr>
                                      <p:to>
                                        <p:strVal val="visible"/>
                                      </p:to>
                                    </p:set>
                                    <p:anim calcmode="lin" valueType="num">
                                      <p:cBhvr additive="base">
                                        <p:cTn id="19" dur="500" fill="hold"/>
                                        <p:tgtEl>
                                          <p:spTgt spid="19"/>
                                        </p:tgtEl>
                                        <p:attrNameLst>
                                          <p:attrName>ppt_x</p:attrName>
                                        </p:attrNameLst>
                                      </p:cBhvr>
                                      <p:tavLst>
                                        <p:tav tm="0">
                                          <p:val>
                                            <p:strVal val="0-#ppt_w/2"/>
                                          </p:val>
                                        </p:tav>
                                        <p:tav tm="100000">
                                          <p:val>
                                            <p:strVal val="#ppt_x"/>
                                          </p:val>
                                        </p:tav>
                                      </p:tavLst>
                                    </p:anim>
                                    <p:anim calcmode="lin" valueType="num">
                                      <p:cBhvr additive="base">
                                        <p:cTn id="20" dur="500" fill="hold"/>
                                        <p:tgtEl>
                                          <p:spTgt spid="19"/>
                                        </p:tgtEl>
                                        <p:attrNameLst>
                                          <p:attrName>ppt_y</p:attrName>
                                        </p:attrNameLst>
                                      </p:cBhvr>
                                      <p:tavLst>
                                        <p:tav tm="0">
                                          <p:val>
                                            <p:strVal val="#ppt_y"/>
                                          </p:val>
                                        </p:tav>
                                        <p:tav tm="100000">
                                          <p:val>
                                            <p:strVal val="#ppt_y"/>
                                          </p:val>
                                        </p:tav>
                                      </p:tavLst>
                                    </p:anim>
                                  </p:childTnLst>
                                </p:cTn>
                              </p:par>
                            </p:childTnLst>
                          </p:cTn>
                        </p:par>
                        <p:par>
                          <p:cTn id="21" fill="hold">
                            <p:stCondLst>
                              <p:cond delay="4000"/>
                            </p:stCondLst>
                            <p:childTnLst>
                              <p:par>
                                <p:cTn id="22" presetID="2" presetClass="entr" presetSubtype="8" fill="hold" nodeType="afterEffect">
                                  <p:stCondLst>
                                    <p:cond delay="0"/>
                                  </p:stCondLst>
                                  <p:childTnLst>
                                    <p:set>
                                      <p:cBhvr>
                                        <p:cTn id="23" dur="1" fill="hold">
                                          <p:stCondLst>
                                            <p:cond delay="0"/>
                                          </p:stCondLst>
                                        </p:cTn>
                                        <p:tgtEl>
                                          <p:spTgt spid="22"/>
                                        </p:tgtEl>
                                        <p:attrNameLst>
                                          <p:attrName>style.visibility</p:attrName>
                                        </p:attrNameLst>
                                      </p:cBhvr>
                                      <p:to>
                                        <p:strVal val="visible"/>
                                      </p:to>
                                    </p:set>
                                    <p:anim calcmode="lin" valueType="num">
                                      <p:cBhvr additive="base">
                                        <p:cTn id="24" dur="500" fill="hold"/>
                                        <p:tgtEl>
                                          <p:spTgt spid="22"/>
                                        </p:tgtEl>
                                        <p:attrNameLst>
                                          <p:attrName>ppt_x</p:attrName>
                                        </p:attrNameLst>
                                      </p:cBhvr>
                                      <p:tavLst>
                                        <p:tav tm="0">
                                          <p:val>
                                            <p:strVal val="0-#ppt_w/2"/>
                                          </p:val>
                                        </p:tav>
                                        <p:tav tm="100000">
                                          <p:val>
                                            <p:strVal val="#ppt_x"/>
                                          </p:val>
                                        </p:tav>
                                      </p:tavLst>
                                    </p:anim>
                                    <p:anim calcmode="lin" valueType="num">
                                      <p:cBhvr additive="base">
                                        <p:cTn id="25" dur="500" fill="hold"/>
                                        <p:tgtEl>
                                          <p:spTgt spid="22"/>
                                        </p:tgtEl>
                                        <p:attrNameLst>
                                          <p:attrName>ppt_y</p:attrName>
                                        </p:attrNameLst>
                                      </p:cBhvr>
                                      <p:tavLst>
                                        <p:tav tm="0">
                                          <p:val>
                                            <p:strVal val="#ppt_y"/>
                                          </p:val>
                                        </p:tav>
                                        <p:tav tm="100000">
                                          <p:val>
                                            <p:strVal val="#ppt_y"/>
                                          </p:val>
                                        </p:tav>
                                      </p:tavLst>
                                    </p:anim>
                                  </p:childTnLst>
                                </p:cTn>
                              </p:par>
                            </p:childTnLst>
                          </p:cTn>
                        </p:par>
                        <p:par>
                          <p:cTn id="26" fill="hold">
                            <p:stCondLst>
                              <p:cond delay="4500"/>
                            </p:stCondLst>
                            <p:childTnLst>
                              <p:par>
                                <p:cTn id="27" presetID="2" presetClass="entr" presetSubtype="8" fill="hold" nodeType="afterEffect">
                                  <p:stCondLst>
                                    <p:cond delay="0"/>
                                  </p:stCondLst>
                                  <p:childTnLst>
                                    <p:set>
                                      <p:cBhvr>
                                        <p:cTn id="28" dur="1" fill="hold">
                                          <p:stCondLst>
                                            <p:cond delay="0"/>
                                          </p:stCondLst>
                                        </p:cTn>
                                        <p:tgtEl>
                                          <p:spTgt spid="23"/>
                                        </p:tgtEl>
                                        <p:attrNameLst>
                                          <p:attrName>style.visibility</p:attrName>
                                        </p:attrNameLst>
                                      </p:cBhvr>
                                      <p:to>
                                        <p:strVal val="visible"/>
                                      </p:to>
                                    </p:set>
                                    <p:anim calcmode="lin" valueType="num">
                                      <p:cBhvr additive="base">
                                        <p:cTn id="29" dur="500" fill="hold"/>
                                        <p:tgtEl>
                                          <p:spTgt spid="23"/>
                                        </p:tgtEl>
                                        <p:attrNameLst>
                                          <p:attrName>ppt_x</p:attrName>
                                        </p:attrNameLst>
                                      </p:cBhvr>
                                      <p:tavLst>
                                        <p:tav tm="0">
                                          <p:val>
                                            <p:strVal val="0-#ppt_w/2"/>
                                          </p:val>
                                        </p:tav>
                                        <p:tav tm="100000">
                                          <p:val>
                                            <p:strVal val="#ppt_x"/>
                                          </p:val>
                                        </p:tav>
                                      </p:tavLst>
                                    </p:anim>
                                    <p:anim calcmode="lin" valueType="num">
                                      <p:cBhvr additive="base">
                                        <p:cTn id="30" dur="500" fill="hold"/>
                                        <p:tgtEl>
                                          <p:spTgt spid="2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7" grpId="0" animBg="1"/>
      <p:bldP spid="10"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矩形 15"/>
          <p:cNvSpPr/>
          <p:nvPr/>
        </p:nvSpPr>
        <p:spPr>
          <a:xfrm>
            <a:off x="0" y="0"/>
            <a:ext cx="9144000" cy="1879600"/>
          </a:xfrm>
          <a:prstGeom prst="rect">
            <a:avLst/>
          </a:prstGeom>
          <a:solidFill>
            <a:srgbClr val="C0000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zh-CN" altLang="en-US" sz="2800" b="1" dirty="0">
                <a:effectLst>
                  <a:outerShdw blurRad="38100" dist="38100" dir="2700000" algn="tl">
                    <a:srgbClr val="000000">
                      <a:alpha val="43137"/>
                    </a:srgbClr>
                  </a:outerShdw>
                </a:effectLst>
              </a:rPr>
              <a:t>申请机具补贴所需材料都有哪些？</a:t>
            </a:r>
            <a:endParaRPr lang="zh-CN" altLang="en-US" sz="2800" b="1" dirty="0">
              <a:effectLst>
                <a:outerShdw blurRad="38100" dist="38100" dir="2700000" algn="tl">
                  <a:srgbClr val="000000">
                    <a:alpha val="43137"/>
                  </a:srgbClr>
                </a:outerShdw>
              </a:effectLst>
            </a:endParaRPr>
          </a:p>
        </p:txBody>
      </p:sp>
      <p:grpSp>
        <p:nvGrpSpPr>
          <p:cNvPr id="6" name="组合 5"/>
          <p:cNvGrpSpPr/>
          <p:nvPr/>
        </p:nvGrpSpPr>
        <p:grpSpPr>
          <a:xfrm>
            <a:off x="714777" y="289247"/>
            <a:ext cx="1023871" cy="1050156"/>
            <a:chOff x="2683251" y="1980687"/>
            <a:chExt cx="1301106" cy="1301106"/>
          </a:xfrm>
          <a:solidFill>
            <a:schemeClr val="bg1"/>
          </a:solidFill>
          <a:effectLst>
            <a:outerShdw blurRad="254000" dist="254000" dir="8100000" algn="tr" rotWithShape="0">
              <a:prstClr val="black">
                <a:alpha val="50000"/>
              </a:prstClr>
            </a:outerShdw>
          </a:effectLst>
        </p:grpSpPr>
        <p:sp>
          <p:nvSpPr>
            <p:cNvPr id="88" name="椭圆 87"/>
            <p:cNvSpPr/>
            <p:nvPr/>
          </p:nvSpPr>
          <p:spPr>
            <a:xfrm>
              <a:off x="2683251" y="1980687"/>
              <a:ext cx="1301106" cy="1301106"/>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
          <p:nvSpPr>
            <p:cNvPr id="108" name="TextBox 107"/>
            <p:cNvSpPr txBox="1"/>
            <p:nvPr/>
          </p:nvSpPr>
          <p:spPr>
            <a:xfrm>
              <a:off x="2964963" y="2116453"/>
              <a:ext cx="667524" cy="1029576"/>
            </a:xfrm>
            <a:prstGeom prst="rect">
              <a:avLst/>
            </a:prstGeom>
            <a:grpFill/>
          </p:spPr>
          <p:txBody>
            <a:bodyPr wrap="square">
              <a:spAutoFit/>
            </a:bodyPr>
            <a:lstStyle/>
            <a:p>
              <a:pPr eaLnBrk="1" fontAlgn="auto" hangingPunct="1">
                <a:spcBef>
                  <a:spcPts val="0"/>
                </a:spcBef>
                <a:spcAft>
                  <a:spcPts val="0"/>
                </a:spcAft>
                <a:defRPr/>
              </a:pPr>
              <a:r>
                <a:rPr lang="en-US" altLang="zh-CN" sz="4800" dirty="0">
                  <a:solidFill>
                    <a:srgbClr val="C00000"/>
                  </a:solidFill>
                  <a:latin typeface="Watford DB" pitchFamily="2" charset="0"/>
                  <a:ea typeface="造字工房劲黑（非商用）常规体" pitchFamily="50" charset="-122"/>
                </a:rPr>
                <a:t>6</a:t>
              </a:r>
              <a:endParaRPr lang="zh-CN" altLang="en-US" sz="4800" dirty="0">
                <a:solidFill>
                  <a:srgbClr val="C00000"/>
                </a:solidFill>
                <a:latin typeface="Watford DB" pitchFamily="2" charset="0"/>
                <a:ea typeface="造字工房劲黑（非商用）常规体" pitchFamily="50" charset="-122"/>
              </a:endParaRPr>
            </a:p>
          </p:txBody>
        </p:sp>
      </p:grpSp>
      <p:sp>
        <p:nvSpPr>
          <p:cNvPr id="10" name="TextBox 9"/>
          <p:cNvSpPr txBox="1">
            <a:spLocks noChangeArrowheads="1"/>
          </p:cNvSpPr>
          <p:nvPr/>
        </p:nvSpPr>
        <p:spPr bwMode="auto">
          <a:xfrm>
            <a:off x="10609263" y="6383338"/>
            <a:ext cx="877887" cy="368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ea typeface="宋体" panose="02010600030101010101" pitchFamily="2" charset="-122"/>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9pPr>
          </a:lstStyle>
          <a:p>
            <a:pPr eaLnBrk="1" hangingPunct="1">
              <a:spcBef>
                <a:spcPct val="0"/>
              </a:spcBef>
              <a:buFontTx/>
              <a:buNone/>
            </a:pPr>
            <a:r>
              <a:rPr lang="zh-CN" altLang="en-US" sz="1800"/>
              <a:t>延时符</a:t>
            </a:r>
            <a:endParaRPr lang="zh-CN" altLang="en-US" sz="1800"/>
          </a:p>
        </p:txBody>
      </p:sp>
      <p:sp>
        <p:nvSpPr>
          <p:cNvPr id="17" name="矩形 16"/>
          <p:cNvSpPr/>
          <p:nvPr/>
        </p:nvSpPr>
        <p:spPr>
          <a:xfrm>
            <a:off x="0" y="4927600"/>
            <a:ext cx="9144000" cy="215900"/>
          </a:xfrm>
          <a:prstGeom prst="rect">
            <a:avLst/>
          </a:prstGeom>
          <a:solidFill>
            <a:srgbClr val="C0000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
        <p:nvSpPr>
          <p:cNvPr id="18" name="文本框 17"/>
          <p:cNvSpPr txBox="1"/>
          <p:nvPr/>
        </p:nvSpPr>
        <p:spPr>
          <a:xfrm>
            <a:off x="5276850" y="4889500"/>
            <a:ext cx="4876800" cy="291465"/>
          </a:xfrm>
          <a:prstGeom prst="rect">
            <a:avLst/>
          </a:prstGeom>
          <a:noFill/>
        </p:spPr>
        <p:txBody>
          <a:bodyPr wrap="square">
            <a:spAutoFit/>
          </a:bodyPr>
          <a:lstStyle/>
          <a:p>
            <a:pPr eaLnBrk="1" fontAlgn="auto" hangingPunct="1">
              <a:spcBef>
                <a:spcPts val="0"/>
              </a:spcBef>
              <a:spcAft>
                <a:spcPts val="0"/>
              </a:spcAft>
              <a:defRPr/>
            </a:pPr>
            <a:r>
              <a:rPr lang="en-US" altLang="zh-CN" sz="1300" b="1" dirty="0">
                <a:solidFill>
                  <a:schemeClr val="bg1"/>
                </a:solidFill>
                <a:effectLst>
                  <a:outerShdw blurRad="38100" dist="38100" dir="2700000" algn="tl">
                    <a:srgbClr val="000000">
                      <a:alpha val="43137"/>
                    </a:srgbClr>
                  </a:outerShdw>
                </a:effectLst>
                <a:latin typeface="+mn-lt"/>
                <a:ea typeface="+mn-ea"/>
                <a:sym typeface="+mn-ea"/>
              </a:rPr>
              <a:t>2021-2023</a:t>
            </a:r>
            <a:r>
              <a:rPr lang="zh-CN" altLang="en-US" sz="1300" b="1" dirty="0">
                <a:solidFill>
                  <a:schemeClr val="bg1"/>
                </a:solidFill>
                <a:effectLst>
                  <a:outerShdw blurRad="38100" dist="38100" dir="2700000" algn="tl">
                    <a:srgbClr val="000000">
                      <a:alpha val="43137"/>
                    </a:srgbClr>
                  </a:outerShdw>
                </a:effectLst>
                <a:latin typeface="+mn-lt"/>
                <a:ea typeface="+mn-ea"/>
                <a:sym typeface="+mn-ea"/>
              </a:rPr>
              <a:t>年</a:t>
            </a:r>
            <a:r>
              <a:rPr lang="zh-CN" altLang="en-US" sz="1300" b="1" dirty="0">
                <a:solidFill>
                  <a:schemeClr val="bg1"/>
                </a:solidFill>
                <a:effectLst>
                  <a:outerShdw blurRad="38100" dist="38100" dir="2700000" algn="tl">
                    <a:srgbClr val="000000">
                      <a:alpha val="43137"/>
                    </a:srgbClr>
                  </a:outerShdw>
                </a:effectLst>
                <a:latin typeface="+mn-lt"/>
                <a:ea typeface="+mn-ea"/>
              </a:rPr>
              <a:t>根河市农机购置补贴政策解读</a:t>
            </a:r>
            <a:endParaRPr lang="zh-CN" altLang="en-US" sz="1300" b="1" dirty="0">
              <a:solidFill>
                <a:schemeClr val="bg1"/>
              </a:solidFill>
              <a:effectLst>
                <a:outerShdw blurRad="38100" dist="38100" dir="2700000" algn="tl">
                  <a:srgbClr val="000000">
                    <a:alpha val="43137"/>
                  </a:srgbClr>
                </a:outerShdw>
              </a:effectLst>
              <a:latin typeface="+mn-lt"/>
              <a:ea typeface="+mn-ea"/>
            </a:endParaRPr>
          </a:p>
        </p:txBody>
      </p:sp>
      <p:sp>
        <p:nvSpPr>
          <p:cNvPr id="2" name="文本框 1"/>
          <p:cNvSpPr txBox="1"/>
          <p:nvPr/>
        </p:nvSpPr>
        <p:spPr>
          <a:xfrm>
            <a:off x="6412337" y="2186683"/>
            <a:ext cx="1951148" cy="2154436"/>
          </a:xfrm>
          <a:prstGeom prst="rect">
            <a:avLst/>
          </a:prstGeom>
        </p:spPr>
        <p:style>
          <a:lnRef idx="2">
            <a:schemeClr val="accent2"/>
          </a:lnRef>
          <a:fillRef idx="1">
            <a:schemeClr val="lt1"/>
          </a:fillRef>
          <a:effectRef idx="0">
            <a:schemeClr val="accent2"/>
          </a:effectRef>
          <a:fontRef idx="minor">
            <a:schemeClr val="dk1"/>
          </a:fontRef>
        </p:style>
        <p:txBody>
          <a:bodyPr wrap="square" rtlCol="0">
            <a:spAutoFit/>
          </a:bodyPr>
          <a:lstStyle/>
          <a:p>
            <a:r>
              <a:rPr lang="zh-CN" altLang="en-US" sz="2000" kern="100" dirty="0">
                <a:solidFill>
                  <a:srgbClr val="000000"/>
                </a:solidFill>
                <a:effectLst/>
                <a:latin typeface="宋体" panose="02010600030101010101" pitchFamily="2" charset="-122"/>
                <a:ea typeface="仿宋_GB2312" panose="02010609030101010101" pitchFamily="49" charset="-122"/>
                <a:cs typeface="仿宋_GB2312" panose="02010609030101010101" pitchFamily="49" charset="-122"/>
                <a:sym typeface="Wingdings 2" panose="05020102010507070707" pitchFamily="18" charset="2"/>
              </a:rPr>
              <a:t></a:t>
            </a:r>
            <a:r>
              <a:rPr lang="zh-CN" altLang="zh-CN" sz="1600" kern="100" dirty="0">
                <a:solidFill>
                  <a:srgbClr val="000000"/>
                </a:solidFill>
                <a:effectLst/>
                <a:latin typeface="宋体" panose="02010600030101010101" pitchFamily="2" charset="-122"/>
                <a:ea typeface="仿宋_GB2312" panose="02010609030101010101" pitchFamily="49" charset="-122"/>
                <a:cs typeface="仿宋_GB2312" panose="02010609030101010101" pitchFamily="49" charset="-122"/>
              </a:rPr>
              <a:t>购机者</a:t>
            </a:r>
            <a:r>
              <a:rPr lang="zh-CN" altLang="en-US" sz="1600" kern="100" dirty="0">
                <a:solidFill>
                  <a:srgbClr val="000000"/>
                </a:solidFill>
                <a:effectLst/>
                <a:latin typeface="宋体" panose="02010600030101010101" pitchFamily="2" charset="-122"/>
                <a:ea typeface="仿宋_GB2312" panose="02010609030101010101" pitchFamily="49" charset="-122"/>
                <a:cs typeface="仿宋_GB2312" panose="02010609030101010101" pitchFamily="49" charset="-122"/>
              </a:rPr>
              <a:t>所</a:t>
            </a:r>
            <a:r>
              <a:rPr lang="zh-CN" altLang="zh-CN" sz="1600" kern="100" dirty="0">
                <a:solidFill>
                  <a:srgbClr val="000000"/>
                </a:solidFill>
                <a:effectLst/>
                <a:latin typeface="宋体" panose="02010600030101010101" pitchFamily="2" charset="-122"/>
                <a:ea typeface="仿宋_GB2312" panose="02010609030101010101" pitchFamily="49" charset="-122"/>
                <a:cs typeface="仿宋_GB2312" panose="02010609030101010101" pitchFamily="49" charset="-122"/>
              </a:rPr>
              <a:t>提交申请材料，其真实性、完整性和有效性由购机者和补贴机具产销企业负责，并承担相关法律责任。</a:t>
            </a:r>
            <a:endParaRPr lang="zh-CN" altLang="zh-CN" sz="1600" dirty="0">
              <a:effectLst/>
              <a:latin typeface="宋体" panose="02010600030101010101" pitchFamily="2" charset="-122"/>
              <a:ea typeface="宋体" panose="02010600030101010101" pitchFamily="2" charset="-122"/>
              <a:cs typeface="宋体" panose="02010600030101010101" pitchFamily="2" charset="-122"/>
            </a:endParaRPr>
          </a:p>
          <a:p>
            <a:endParaRPr lang="zh-CN" altLang="en-US" dirty="0"/>
          </a:p>
        </p:txBody>
      </p:sp>
      <p:sp>
        <p:nvSpPr>
          <p:cNvPr id="4" name="文本框 3"/>
          <p:cNvSpPr txBox="1"/>
          <p:nvPr/>
        </p:nvSpPr>
        <p:spPr>
          <a:xfrm>
            <a:off x="611746" y="1989180"/>
            <a:ext cx="5183747" cy="3794760"/>
          </a:xfrm>
          <a:prstGeom prst="rect">
            <a:avLst/>
          </a:prstGeom>
          <a:noFill/>
        </p:spPr>
        <p:txBody>
          <a:bodyPr wrap="square" rtlCol="0">
            <a:spAutoFit/>
          </a:bodyPr>
          <a:lstStyle/>
          <a:p>
            <a:pPr indent="406400" algn="just">
              <a:lnSpc>
                <a:spcPts val="1600"/>
              </a:lnSpc>
            </a:pPr>
            <a:r>
              <a:rPr lang="zh-CN" altLang="zh-CN" sz="1600" kern="0" dirty="0">
                <a:solidFill>
                  <a:srgbClr val="000000"/>
                </a:solidFill>
                <a:effectLst/>
                <a:latin typeface="+mn-ea"/>
                <a:ea typeface="+mn-ea"/>
                <a:cs typeface="宋体" panose="02010600030101010101" pitchFamily="2" charset="-122"/>
              </a:rPr>
              <a:t>购机者</a:t>
            </a:r>
            <a:r>
              <a:rPr lang="zh-CN" altLang="en-US" sz="1600" dirty="0">
                <a:latin typeface="+mn-ea"/>
                <a:ea typeface="+mn-ea"/>
                <a:sym typeface="+mn-ea"/>
              </a:rPr>
              <a:t>携机办理，</a:t>
            </a:r>
            <a:r>
              <a:rPr lang="zh-CN" altLang="zh-CN" sz="1600" kern="0" dirty="0">
                <a:solidFill>
                  <a:srgbClr val="000000"/>
                </a:solidFill>
                <a:effectLst/>
                <a:latin typeface="+mn-ea"/>
                <a:ea typeface="+mn-ea"/>
                <a:cs typeface="宋体" panose="02010600030101010101" pitchFamily="2" charset="-122"/>
              </a:rPr>
              <a:t>所提供材料齐全，所有数据符合法定要求并通过复核方可办理，否则不给予办理，材料包括</a:t>
            </a:r>
            <a:r>
              <a:rPr lang="zh-CN" altLang="en-US" sz="1600" kern="0" dirty="0">
                <a:solidFill>
                  <a:srgbClr val="000000"/>
                </a:solidFill>
                <a:effectLst/>
                <a:latin typeface="+mn-ea"/>
                <a:ea typeface="+mn-ea"/>
                <a:cs typeface="宋体" panose="02010600030101010101" pitchFamily="2" charset="-122"/>
              </a:rPr>
              <a:t>：</a:t>
            </a:r>
            <a:endParaRPr lang="en-US" altLang="zh-CN" sz="1600" kern="0" dirty="0">
              <a:solidFill>
                <a:srgbClr val="000000"/>
              </a:solidFill>
              <a:latin typeface="+mn-ea"/>
              <a:ea typeface="+mn-ea"/>
              <a:cs typeface="宋体" panose="02010600030101010101" pitchFamily="2" charset="-122"/>
            </a:endParaRPr>
          </a:p>
          <a:p>
            <a:pPr indent="406400" algn="just">
              <a:lnSpc>
                <a:spcPts val="1600"/>
              </a:lnSpc>
            </a:pPr>
            <a:r>
              <a:rPr lang="en-US" altLang="zh-CN" sz="1600" dirty="0">
                <a:latin typeface="+mn-ea"/>
                <a:ea typeface="+mn-ea"/>
              </a:rPr>
              <a:t>1</a:t>
            </a:r>
            <a:r>
              <a:rPr lang="zh-CN" altLang="en-US" sz="1600" dirty="0">
                <a:latin typeface="+mn-ea"/>
                <a:ea typeface="+mn-ea"/>
              </a:rPr>
              <a:t>、</a:t>
            </a:r>
            <a:r>
              <a:rPr lang="zh-CN" altLang="zh-CN" sz="1600" dirty="0">
                <a:latin typeface="+mn-ea"/>
                <a:ea typeface="+mn-ea"/>
              </a:rPr>
              <a:t>购机发票</a:t>
            </a:r>
            <a:r>
              <a:rPr lang="zh-CN" altLang="en-US" sz="1600" dirty="0">
                <a:latin typeface="+mn-ea"/>
                <a:ea typeface="+mn-ea"/>
              </a:rPr>
              <a:t>；</a:t>
            </a:r>
            <a:endParaRPr lang="zh-CN" altLang="zh-CN" sz="1600" dirty="0">
              <a:latin typeface="+mn-ea"/>
              <a:ea typeface="+mn-ea"/>
            </a:endParaRPr>
          </a:p>
          <a:p>
            <a:pPr>
              <a:lnSpc>
                <a:spcPts val="1600"/>
              </a:lnSpc>
            </a:pPr>
            <a:r>
              <a:rPr lang="en-US" altLang="zh-CN" sz="1600" dirty="0">
                <a:latin typeface="+mn-ea"/>
                <a:ea typeface="+mn-ea"/>
              </a:rPr>
              <a:t>    2</a:t>
            </a:r>
            <a:r>
              <a:rPr lang="zh-CN" altLang="en-US" sz="1600" dirty="0">
                <a:latin typeface="+mn-ea"/>
                <a:ea typeface="+mn-ea"/>
              </a:rPr>
              <a:t>、</a:t>
            </a:r>
            <a:r>
              <a:rPr lang="zh-CN" altLang="zh-CN" sz="1600" dirty="0">
                <a:latin typeface="+mn-ea"/>
                <a:ea typeface="+mn-ea"/>
              </a:rPr>
              <a:t>补贴机具基本信息单</a:t>
            </a:r>
            <a:r>
              <a:rPr lang="zh-CN" altLang="en-US" sz="1600" dirty="0">
                <a:latin typeface="+mn-ea"/>
                <a:ea typeface="+mn-ea"/>
              </a:rPr>
              <a:t>；</a:t>
            </a:r>
            <a:endParaRPr lang="zh-CN" altLang="zh-CN" sz="1600" dirty="0">
              <a:latin typeface="+mn-ea"/>
              <a:ea typeface="+mn-ea"/>
            </a:endParaRPr>
          </a:p>
          <a:p>
            <a:pPr>
              <a:lnSpc>
                <a:spcPts val="1600"/>
              </a:lnSpc>
            </a:pPr>
            <a:r>
              <a:rPr lang="en-US" altLang="zh-CN" sz="1600" dirty="0">
                <a:latin typeface="+mn-ea"/>
                <a:ea typeface="+mn-ea"/>
              </a:rPr>
              <a:t>    3</a:t>
            </a:r>
            <a:r>
              <a:rPr lang="zh-CN" altLang="en-US" sz="1600" dirty="0">
                <a:latin typeface="+mn-ea"/>
                <a:ea typeface="+mn-ea"/>
              </a:rPr>
              <a:t>、</a:t>
            </a:r>
            <a:r>
              <a:rPr lang="zh-CN" altLang="zh-CN" sz="1600" dirty="0">
                <a:latin typeface="+mn-ea"/>
                <a:ea typeface="+mn-ea"/>
              </a:rPr>
              <a:t>身份证</a:t>
            </a:r>
            <a:r>
              <a:rPr lang="zh-CN" altLang="en-US" sz="1600" dirty="0">
                <a:latin typeface="+mn-ea"/>
                <a:ea typeface="+mn-ea"/>
              </a:rPr>
              <a:t>；</a:t>
            </a:r>
            <a:endParaRPr lang="zh-CN" altLang="zh-CN" sz="1600" dirty="0">
              <a:latin typeface="+mn-ea"/>
              <a:ea typeface="+mn-ea"/>
            </a:endParaRPr>
          </a:p>
          <a:p>
            <a:pPr>
              <a:lnSpc>
                <a:spcPts val="1600"/>
              </a:lnSpc>
            </a:pPr>
            <a:r>
              <a:rPr lang="en-US" altLang="zh-CN" sz="1600" dirty="0">
                <a:latin typeface="+mn-ea"/>
                <a:ea typeface="+mn-ea"/>
              </a:rPr>
              <a:t>    4</a:t>
            </a:r>
            <a:r>
              <a:rPr lang="zh-CN" altLang="en-US" sz="1600" dirty="0">
                <a:latin typeface="+mn-ea"/>
                <a:ea typeface="+mn-ea"/>
              </a:rPr>
              <a:t>、</a:t>
            </a:r>
            <a:r>
              <a:rPr lang="zh-CN" altLang="zh-CN" sz="1600" dirty="0">
                <a:latin typeface="+mn-ea"/>
                <a:ea typeface="+mn-ea"/>
              </a:rPr>
              <a:t>户口本</a:t>
            </a:r>
            <a:r>
              <a:rPr lang="zh-CN" altLang="en-US" sz="1600" dirty="0">
                <a:latin typeface="+mn-ea"/>
                <a:ea typeface="+mn-ea"/>
              </a:rPr>
              <a:t>；</a:t>
            </a:r>
            <a:endParaRPr lang="en-US" altLang="zh-CN" sz="1600" dirty="0">
              <a:latin typeface="+mn-ea"/>
              <a:ea typeface="+mn-ea"/>
            </a:endParaRPr>
          </a:p>
          <a:p>
            <a:pPr>
              <a:lnSpc>
                <a:spcPts val="1600"/>
              </a:lnSpc>
            </a:pPr>
            <a:r>
              <a:rPr lang="en-US" altLang="zh-CN" sz="1600" dirty="0">
                <a:latin typeface="+mn-ea"/>
                <a:ea typeface="+mn-ea"/>
              </a:rPr>
              <a:t>    5</a:t>
            </a:r>
            <a:r>
              <a:rPr lang="zh-CN" altLang="en-US" sz="1600" dirty="0">
                <a:latin typeface="+mn-ea"/>
                <a:ea typeface="+mn-ea"/>
              </a:rPr>
              <a:t>、</a:t>
            </a:r>
            <a:r>
              <a:rPr lang="zh-CN" altLang="zh-CN" sz="1600" dirty="0">
                <a:latin typeface="+mn-ea"/>
                <a:ea typeface="+mn-ea"/>
              </a:rPr>
              <a:t>惠农“一卡通”（银行卡）</a:t>
            </a:r>
            <a:r>
              <a:rPr lang="zh-CN" altLang="en-US" sz="1600" dirty="0">
                <a:latin typeface="+mn-ea"/>
                <a:ea typeface="+mn-ea"/>
              </a:rPr>
              <a:t>；</a:t>
            </a:r>
            <a:endParaRPr lang="zh-CN" altLang="zh-CN" sz="1600" dirty="0">
              <a:latin typeface="+mn-ea"/>
              <a:ea typeface="+mn-ea"/>
            </a:endParaRPr>
          </a:p>
          <a:p>
            <a:pPr>
              <a:lnSpc>
                <a:spcPts val="1600"/>
              </a:lnSpc>
            </a:pPr>
            <a:r>
              <a:rPr lang="en-US" altLang="zh-CN" sz="1600" dirty="0">
                <a:latin typeface="+mn-ea"/>
                <a:ea typeface="+mn-ea"/>
              </a:rPr>
              <a:t>    6</a:t>
            </a:r>
            <a:r>
              <a:rPr lang="zh-CN" altLang="en-US" sz="1600" dirty="0">
                <a:latin typeface="+mn-ea"/>
                <a:ea typeface="+mn-ea"/>
              </a:rPr>
              <a:t>、</a:t>
            </a:r>
            <a:r>
              <a:rPr lang="zh-CN" altLang="zh-CN" sz="1600" dirty="0">
                <a:latin typeface="+mn-ea"/>
                <a:ea typeface="+mn-ea"/>
              </a:rPr>
              <a:t>农牧业生产经营组织申请农机购置补贴需提供营业执照原件、法人身份证原件、经办人为本组织成员证明</a:t>
            </a:r>
            <a:r>
              <a:rPr lang="zh-CN" altLang="en-US" sz="1600" dirty="0">
                <a:latin typeface="+mn-ea"/>
                <a:ea typeface="+mn-ea"/>
              </a:rPr>
              <a:t>；</a:t>
            </a:r>
            <a:endParaRPr lang="en-US" altLang="zh-CN" sz="1600" dirty="0">
              <a:latin typeface="+mn-ea"/>
              <a:ea typeface="+mn-ea"/>
            </a:endParaRPr>
          </a:p>
          <a:p>
            <a:pPr>
              <a:lnSpc>
                <a:spcPts val="1600"/>
              </a:lnSpc>
            </a:pPr>
            <a:r>
              <a:rPr lang="en-US" altLang="zh-CN" sz="1600" dirty="0">
                <a:latin typeface="+mn-ea"/>
                <a:ea typeface="+mn-ea"/>
              </a:rPr>
              <a:t>    7</a:t>
            </a:r>
            <a:r>
              <a:rPr lang="zh-CN" altLang="en-US" sz="1600" dirty="0">
                <a:latin typeface="+mn-ea"/>
                <a:ea typeface="+mn-ea"/>
              </a:rPr>
              <a:t>、</a:t>
            </a:r>
            <a:r>
              <a:rPr lang="zh-CN" altLang="zh-CN" sz="1600" dirty="0">
                <a:latin typeface="+mn-ea"/>
                <a:ea typeface="+mn-ea"/>
              </a:rPr>
              <a:t>补贴机具为实行牌证管理的拖拉机、联合收割机等要先行在监理部门办理牌证照，提供行驶证原件</a:t>
            </a:r>
            <a:r>
              <a:rPr lang="zh-CN" altLang="en-US" sz="1600" dirty="0">
                <a:latin typeface="+mn-ea"/>
                <a:ea typeface="+mn-ea"/>
              </a:rPr>
              <a:t>。</a:t>
            </a:r>
            <a:endParaRPr lang="zh-CN" altLang="en-US" sz="1600" dirty="0">
              <a:latin typeface="+mn-ea"/>
              <a:ea typeface="+mn-ea"/>
            </a:endParaRPr>
          </a:p>
          <a:p>
            <a:pPr>
              <a:lnSpc>
                <a:spcPts val="1600"/>
              </a:lnSpc>
            </a:pPr>
            <a:r>
              <a:rPr lang="zh-CN" altLang="en-US" sz="1600" dirty="0">
                <a:latin typeface="+mn-ea"/>
                <a:ea typeface="+mn-ea"/>
              </a:rPr>
              <a:t> </a:t>
            </a:r>
            <a:r>
              <a:rPr lang="en-US" altLang="zh-CN" sz="1600" dirty="0">
                <a:latin typeface="+mn-ea"/>
                <a:ea typeface="+mn-ea"/>
              </a:rPr>
              <a:t>   </a:t>
            </a:r>
            <a:endParaRPr lang="zh-CN" altLang="zh-CN" sz="1600" dirty="0">
              <a:latin typeface="+mn-ea"/>
              <a:ea typeface="+mn-ea"/>
            </a:endParaRPr>
          </a:p>
          <a:p>
            <a:endParaRPr lang="zh-CN" altLang="zh-CN" dirty="0"/>
          </a:p>
          <a:p>
            <a:endParaRPr lang="zh-CN" altLang="en-US" dirty="0"/>
          </a:p>
          <a:p>
            <a:endParaRPr lang="zh-CN" altLang="en-US" dirty="0"/>
          </a:p>
        </p:txBody>
      </p:sp>
      <p:cxnSp>
        <p:nvCxnSpPr>
          <p:cNvPr id="7" name="直接连接符 6"/>
          <p:cNvCxnSpPr/>
          <p:nvPr/>
        </p:nvCxnSpPr>
        <p:spPr>
          <a:xfrm>
            <a:off x="6123904" y="2060620"/>
            <a:ext cx="0" cy="2665926"/>
          </a:xfrm>
          <a:prstGeom prst="line">
            <a:avLst/>
          </a:prstGeom>
        </p:spPr>
        <p:style>
          <a:lnRef idx="1">
            <a:schemeClr val="dk1"/>
          </a:lnRef>
          <a:fillRef idx="0">
            <a:schemeClr val="dk1"/>
          </a:fillRef>
          <a:effectRef idx="0">
            <a:schemeClr val="dk1"/>
          </a:effectRef>
          <a:fontRef idx="minor">
            <a:schemeClr val="tx1"/>
          </a:fontRef>
        </p:style>
      </p:cxnSp>
    </p:spTree>
    <p:custDataLst>
      <p:tags r:id="rId1"/>
    </p:custDataLst>
  </p:cSld>
  <p:clrMapOvr>
    <a:masterClrMapping/>
  </p:clrMapOvr>
  <p:transition advTm="0">
    <p:random/>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grpId="0" nodeType="clickEffect">
                                  <p:stCondLst>
                                    <p:cond delay="0"/>
                                  </p:stCondLst>
                                  <p:childTnLst>
                                    <p:set>
                                      <p:cBhvr>
                                        <p:cTn id="6" dur="1" fill="hold">
                                          <p:stCondLst>
                                            <p:cond delay="0"/>
                                          </p:stCondLst>
                                        </p:cTn>
                                        <p:tgtEl>
                                          <p:spTgt spid="16"/>
                                        </p:tgtEl>
                                        <p:attrNameLst>
                                          <p:attrName>style.visibility</p:attrName>
                                        </p:attrNameLst>
                                      </p:cBhvr>
                                      <p:to>
                                        <p:strVal val="visible"/>
                                      </p:to>
                                    </p:set>
                                    <p:animEffect transition="in" filter="randombar(horizontal)">
                                      <p:cBhvr>
                                        <p:cTn id="7" dur="500"/>
                                        <p:tgtEl>
                                          <p:spTgt spid="16"/>
                                        </p:tgtEl>
                                      </p:cBhvr>
                                    </p:animEffect>
                                  </p:childTnLst>
                                </p:cTn>
                              </p:par>
                            </p:childTnLst>
                          </p:cTn>
                        </p:par>
                        <p:par>
                          <p:cTn id="8" fill="hold">
                            <p:stCondLst>
                              <p:cond delay="500"/>
                            </p:stCondLst>
                            <p:childTnLst>
                              <p:par>
                                <p:cTn id="9" presetID="12" presetClass="entr" presetSubtype="2" fill="hold" nodeType="afterEffect">
                                  <p:stCondLst>
                                    <p:cond delay="0"/>
                                  </p:stCondLst>
                                  <p:childTnLst>
                                    <p:set>
                                      <p:cBhvr>
                                        <p:cTn id="10" dur="1" fill="hold">
                                          <p:stCondLst>
                                            <p:cond delay="0"/>
                                          </p:stCondLst>
                                        </p:cTn>
                                        <p:tgtEl>
                                          <p:spTgt spid="6"/>
                                        </p:tgtEl>
                                        <p:attrNameLst>
                                          <p:attrName>style.visibility</p:attrName>
                                        </p:attrNameLst>
                                      </p:cBhvr>
                                      <p:to>
                                        <p:strVal val="visible"/>
                                      </p:to>
                                    </p:set>
                                    <p:anim calcmode="lin" valueType="num">
                                      <p:cBhvr additive="base">
                                        <p:cTn id="11" dur="500"/>
                                        <p:tgtEl>
                                          <p:spTgt spid="6"/>
                                        </p:tgtEl>
                                        <p:attrNameLst>
                                          <p:attrName>ppt_x</p:attrName>
                                        </p:attrNameLst>
                                      </p:cBhvr>
                                      <p:tavLst>
                                        <p:tav tm="0">
                                          <p:val>
                                            <p:strVal val="#ppt_x+#ppt_w*1.125000"/>
                                          </p:val>
                                        </p:tav>
                                        <p:tav tm="100000">
                                          <p:val>
                                            <p:strVal val="#ppt_x"/>
                                          </p:val>
                                        </p:tav>
                                      </p:tavLst>
                                    </p:anim>
                                    <p:animEffect transition="in" filter="wipe(left)">
                                      <p:cBhvr>
                                        <p:cTn id="12" dur="500"/>
                                        <p:tgtEl>
                                          <p:spTgt spid="6"/>
                                        </p:tgtEl>
                                      </p:cBhvr>
                                    </p:animEffect>
                                  </p:childTnLst>
                                </p:cTn>
                              </p:par>
                            </p:childTnLst>
                          </p:cTn>
                        </p:par>
                        <p:par>
                          <p:cTn id="13" fill="hold">
                            <p:stCondLst>
                              <p:cond delay="1000"/>
                            </p:stCondLst>
                            <p:childTnLst>
                              <p:par>
                                <p:cTn id="14" presetID="10" presetClass="entr" presetSubtype="0" fill="hold" grpId="0" nodeType="afterEffect">
                                  <p:stCondLst>
                                    <p:cond delay="0"/>
                                  </p:stCondLst>
                                  <p:childTnLst>
                                    <p:set>
                                      <p:cBhvr>
                                        <p:cTn id="15" dur="1" fill="hold">
                                          <p:stCondLst>
                                            <p:cond delay="0"/>
                                          </p:stCondLst>
                                        </p:cTn>
                                        <p:tgtEl>
                                          <p:spTgt spid="10"/>
                                        </p:tgtEl>
                                        <p:attrNameLst>
                                          <p:attrName>style.visibility</p:attrName>
                                        </p:attrNameLst>
                                      </p:cBhvr>
                                      <p:to>
                                        <p:strVal val="visible"/>
                                      </p:to>
                                    </p:set>
                                    <p:animEffect transition="in" filter="fade">
                                      <p:cBhvr>
                                        <p:cTn id="16" dur="10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 grpId="0" animBg="1"/>
      <p:bldP spid="10"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任意多边形 3"/>
          <p:cNvSpPr/>
          <p:nvPr/>
        </p:nvSpPr>
        <p:spPr>
          <a:xfrm flipH="1">
            <a:off x="2487218" y="3530872"/>
            <a:ext cx="4596786" cy="958331"/>
          </a:xfrm>
          <a:custGeom>
            <a:avLst/>
            <a:gdLst>
              <a:gd name="connsiteX0" fmla="*/ 640136 w 6129048"/>
              <a:gd name="connsiteY0" fmla="*/ 0 h 1277774"/>
              <a:gd name="connsiteX1" fmla="*/ 6109087 w 6129048"/>
              <a:gd name="connsiteY1" fmla="*/ 0 h 1277774"/>
              <a:gd name="connsiteX2" fmla="*/ 6129048 w 6129048"/>
              <a:gd name="connsiteY2" fmla="*/ 2012 h 1277774"/>
              <a:gd name="connsiteX3" fmla="*/ 6129048 w 6129048"/>
              <a:gd name="connsiteY3" fmla="*/ 149955 h 1277774"/>
              <a:gd name="connsiteX4" fmla="*/ 6080383 w 6129048"/>
              <a:gd name="connsiteY4" fmla="*/ 145049 h 1277774"/>
              <a:gd name="connsiteX5" fmla="*/ 668839 w 6129048"/>
              <a:gd name="connsiteY5" fmla="*/ 145049 h 1277774"/>
              <a:gd name="connsiteX6" fmla="*/ 175639 w 6129048"/>
              <a:gd name="connsiteY6" fmla="*/ 638249 h 1277774"/>
              <a:gd name="connsiteX7" fmla="*/ 569442 w 6129048"/>
              <a:gd name="connsiteY7" fmla="*/ 1121429 h 1277774"/>
              <a:gd name="connsiteX8" fmla="*/ 615354 w 6129048"/>
              <a:gd name="connsiteY8" fmla="*/ 1126057 h 1277774"/>
              <a:gd name="connsiteX9" fmla="*/ 615354 w 6129048"/>
              <a:gd name="connsiteY9" fmla="*/ 1277774 h 1277774"/>
              <a:gd name="connsiteX10" fmla="*/ 511127 w 6129048"/>
              <a:gd name="connsiteY10" fmla="*/ 1267267 h 1277774"/>
              <a:gd name="connsiteX11" fmla="*/ 0 w 6129048"/>
              <a:gd name="connsiteY11" fmla="*/ 640136 h 1277774"/>
              <a:gd name="connsiteX12" fmla="*/ 640136 w 6129048"/>
              <a:gd name="connsiteY12" fmla="*/ 0 h 127777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6129048" h="1277774">
                <a:moveTo>
                  <a:pt x="640136" y="0"/>
                </a:moveTo>
                <a:lnTo>
                  <a:pt x="6109087" y="0"/>
                </a:lnTo>
                <a:lnTo>
                  <a:pt x="6129048" y="2012"/>
                </a:lnTo>
                <a:lnTo>
                  <a:pt x="6129048" y="149955"/>
                </a:lnTo>
                <a:lnTo>
                  <a:pt x="6080383" y="145049"/>
                </a:lnTo>
                <a:lnTo>
                  <a:pt x="668839" y="145049"/>
                </a:lnTo>
                <a:cubicBezTo>
                  <a:pt x="396452" y="145049"/>
                  <a:pt x="175639" y="365862"/>
                  <a:pt x="175639" y="638249"/>
                </a:cubicBezTo>
                <a:cubicBezTo>
                  <a:pt x="175639" y="876588"/>
                  <a:pt x="344699" y="1075440"/>
                  <a:pt x="569442" y="1121429"/>
                </a:cubicBezTo>
                <a:lnTo>
                  <a:pt x="615354" y="1126057"/>
                </a:lnTo>
                <a:lnTo>
                  <a:pt x="615354" y="1277774"/>
                </a:lnTo>
                <a:lnTo>
                  <a:pt x="511127" y="1267267"/>
                </a:lnTo>
                <a:cubicBezTo>
                  <a:pt x="219428" y="1207576"/>
                  <a:pt x="0" y="949481"/>
                  <a:pt x="0" y="640136"/>
                </a:cubicBezTo>
                <a:cubicBezTo>
                  <a:pt x="0" y="286599"/>
                  <a:pt x="286599" y="0"/>
                  <a:pt x="640136" y="0"/>
                </a:cubicBezTo>
                <a:close/>
              </a:path>
            </a:pathLst>
          </a:custGeom>
          <a:solidFill>
            <a:schemeClr val="tx1"/>
          </a:solidFill>
          <a:ln>
            <a:noFill/>
          </a:ln>
          <a:effectLst>
            <a:innerShdw blurRad="50800" dist="381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anchor="ctr"/>
          <a:lstStyle/>
          <a:p>
            <a:pPr algn="ctr" eaLnBrk="1" fontAlgn="auto" hangingPunct="1">
              <a:spcBef>
                <a:spcPts val="0"/>
              </a:spcBef>
              <a:spcAft>
                <a:spcPts val="0"/>
              </a:spcAft>
              <a:defRPr/>
            </a:pPr>
            <a:endParaRPr lang="zh-CN" altLang="en-US">
              <a:solidFill>
                <a:prstClr val="white"/>
              </a:solidFill>
            </a:endParaRPr>
          </a:p>
        </p:txBody>
      </p:sp>
      <p:sp>
        <p:nvSpPr>
          <p:cNvPr id="5" name="任意多边形 4"/>
          <p:cNvSpPr/>
          <p:nvPr/>
        </p:nvSpPr>
        <p:spPr>
          <a:xfrm flipH="1">
            <a:off x="2487218" y="1840151"/>
            <a:ext cx="4596786" cy="958331"/>
          </a:xfrm>
          <a:custGeom>
            <a:avLst/>
            <a:gdLst>
              <a:gd name="connsiteX0" fmla="*/ 640136 w 6129048"/>
              <a:gd name="connsiteY0" fmla="*/ 0 h 1277774"/>
              <a:gd name="connsiteX1" fmla="*/ 6109087 w 6129048"/>
              <a:gd name="connsiteY1" fmla="*/ 0 h 1277774"/>
              <a:gd name="connsiteX2" fmla="*/ 6129048 w 6129048"/>
              <a:gd name="connsiteY2" fmla="*/ 2012 h 1277774"/>
              <a:gd name="connsiteX3" fmla="*/ 6129048 w 6129048"/>
              <a:gd name="connsiteY3" fmla="*/ 149955 h 1277774"/>
              <a:gd name="connsiteX4" fmla="*/ 6080383 w 6129048"/>
              <a:gd name="connsiteY4" fmla="*/ 145049 h 1277774"/>
              <a:gd name="connsiteX5" fmla="*/ 668839 w 6129048"/>
              <a:gd name="connsiteY5" fmla="*/ 145049 h 1277774"/>
              <a:gd name="connsiteX6" fmla="*/ 175639 w 6129048"/>
              <a:gd name="connsiteY6" fmla="*/ 638249 h 1277774"/>
              <a:gd name="connsiteX7" fmla="*/ 569442 w 6129048"/>
              <a:gd name="connsiteY7" fmla="*/ 1121429 h 1277774"/>
              <a:gd name="connsiteX8" fmla="*/ 615354 w 6129048"/>
              <a:gd name="connsiteY8" fmla="*/ 1126057 h 1277774"/>
              <a:gd name="connsiteX9" fmla="*/ 615354 w 6129048"/>
              <a:gd name="connsiteY9" fmla="*/ 1277774 h 1277774"/>
              <a:gd name="connsiteX10" fmla="*/ 511127 w 6129048"/>
              <a:gd name="connsiteY10" fmla="*/ 1267267 h 1277774"/>
              <a:gd name="connsiteX11" fmla="*/ 0 w 6129048"/>
              <a:gd name="connsiteY11" fmla="*/ 640136 h 1277774"/>
              <a:gd name="connsiteX12" fmla="*/ 640136 w 6129048"/>
              <a:gd name="connsiteY12" fmla="*/ 0 h 127777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6129048" h="1277774">
                <a:moveTo>
                  <a:pt x="640136" y="0"/>
                </a:moveTo>
                <a:lnTo>
                  <a:pt x="6109087" y="0"/>
                </a:lnTo>
                <a:lnTo>
                  <a:pt x="6129048" y="2012"/>
                </a:lnTo>
                <a:lnTo>
                  <a:pt x="6129048" y="149955"/>
                </a:lnTo>
                <a:lnTo>
                  <a:pt x="6080383" y="145049"/>
                </a:lnTo>
                <a:lnTo>
                  <a:pt x="668839" y="145049"/>
                </a:lnTo>
                <a:cubicBezTo>
                  <a:pt x="396452" y="145049"/>
                  <a:pt x="175639" y="365862"/>
                  <a:pt x="175639" y="638249"/>
                </a:cubicBezTo>
                <a:cubicBezTo>
                  <a:pt x="175639" y="876588"/>
                  <a:pt x="344699" y="1075440"/>
                  <a:pt x="569442" y="1121429"/>
                </a:cubicBezTo>
                <a:lnTo>
                  <a:pt x="615354" y="1126057"/>
                </a:lnTo>
                <a:lnTo>
                  <a:pt x="615354" y="1277774"/>
                </a:lnTo>
                <a:lnTo>
                  <a:pt x="511127" y="1267267"/>
                </a:lnTo>
                <a:cubicBezTo>
                  <a:pt x="219428" y="1207576"/>
                  <a:pt x="0" y="949481"/>
                  <a:pt x="0" y="640136"/>
                </a:cubicBezTo>
                <a:cubicBezTo>
                  <a:pt x="0" y="286599"/>
                  <a:pt x="286599" y="0"/>
                  <a:pt x="640136" y="0"/>
                </a:cubicBezTo>
                <a:close/>
              </a:path>
            </a:pathLst>
          </a:custGeom>
          <a:solidFill>
            <a:schemeClr val="tx1"/>
          </a:solidFill>
          <a:ln>
            <a:noFill/>
          </a:ln>
          <a:effectLst>
            <a:innerShdw blurRad="50800" dist="381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anchor="ctr"/>
          <a:lstStyle/>
          <a:p>
            <a:pPr algn="ctr" eaLnBrk="1" fontAlgn="auto" hangingPunct="1">
              <a:spcBef>
                <a:spcPts val="0"/>
              </a:spcBef>
              <a:spcAft>
                <a:spcPts val="0"/>
              </a:spcAft>
              <a:defRPr/>
            </a:pPr>
            <a:endParaRPr lang="zh-CN" altLang="en-US">
              <a:solidFill>
                <a:prstClr val="white"/>
              </a:solidFill>
            </a:endParaRPr>
          </a:p>
        </p:txBody>
      </p:sp>
      <p:sp>
        <p:nvSpPr>
          <p:cNvPr id="6" name="任意多边形 5"/>
          <p:cNvSpPr/>
          <p:nvPr/>
        </p:nvSpPr>
        <p:spPr>
          <a:xfrm>
            <a:off x="2030114" y="2687098"/>
            <a:ext cx="4596786" cy="958331"/>
          </a:xfrm>
          <a:custGeom>
            <a:avLst/>
            <a:gdLst>
              <a:gd name="connsiteX0" fmla="*/ 640136 w 6129048"/>
              <a:gd name="connsiteY0" fmla="*/ 0 h 1277774"/>
              <a:gd name="connsiteX1" fmla="*/ 6109087 w 6129048"/>
              <a:gd name="connsiteY1" fmla="*/ 0 h 1277774"/>
              <a:gd name="connsiteX2" fmla="*/ 6129048 w 6129048"/>
              <a:gd name="connsiteY2" fmla="*/ 2012 h 1277774"/>
              <a:gd name="connsiteX3" fmla="*/ 6129048 w 6129048"/>
              <a:gd name="connsiteY3" fmla="*/ 149955 h 1277774"/>
              <a:gd name="connsiteX4" fmla="*/ 6080383 w 6129048"/>
              <a:gd name="connsiteY4" fmla="*/ 145049 h 1277774"/>
              <a:gd name="connsiteX5" fmla="*/ 668839 w 6129048"/>
              <a:gd name="connsiteY5" fmla="*/ 145049 h 1277774"/>
              <a:gd name="connsiteX6" fmla="*/ 175639 w 6129048"/>
              <a:gd name="connsiteY6" fmla="*/ 638249 h 1277774"/>
              <a:gd name="connsiteX7" fmla="*/ 569442 w 6129048"/>
              <a:gd name="connsiteY7" fmla="*/ 1121429 h 1277774"/>
              <a:gd name="connsiteX8" fmla="*/ 615354 w 6129048"/>
              <a:gd name="connsiteY8" fmla="*/ 1126057 h 1277774"/>
              <a:gd name="connsiteX9" fmla="*/ 615354 w 6129048"/>
              <a:gd name="connsiteY9" fmla="*/ 1277774 h 1277774"/>
              <a:gd name="connsiteX10" fmla="*/ 511127 w 6129048"/>
              <a:gd name="connsiteY10" fmla="*/ 1267267 h 1277774"/>
              <a:gd name="connsiteX11" fmla="*/ 0 w 6129048"/>
              <a:gd name="connsiteY11" fmla="*/ 640136 h 1277774"/>
              <a:gd name="connsiteX12" fmla="*/ 640136 w 6129048"/>
              <a:gd name="connsiteY12" fmla="*/ 0 h 127777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6129048" h="1277774">
                <a:moveTo>
                  <a:pt x="640136" y="0"/>
                </a:moveTo>
                <a:lnTo>
                  <a:pt x="6109087" y="0"/>
                </a:lnTo>
                <a:lnTo>
                  <a:pt x="6129048" y="2012"/>
                </a:lnTo>
                <a:lnTo>
                  <a:pt x="6129048" y="149955"/>
                </a:lnTo>
                <a:lnTo>
                  <a:pt x="6080383" y="145049"/>
                </a:lnTo>
                <a:lnTo>
                  <a:pt x="668839" y="145049"/>
                </a:lnTo>
                <a:cubicBezTo>
                  <a:pt x="396452" y="145049"/>
                  <a:pt x="175639" y="365862"/>
                  <a:pt x="175639" y="638249"/>
                </a:cubicBezTo>
                <a:cubicBezTo>
                  <a:pt x="175639" y="876588"/>
                  <a:pt x="344699" y="1075440"/>
                  <a:pt x="569442" y="1121429"/>
                </a:cubicBezTo>
                <a:lnTo>
                  <a:pt x="615354" y="1126057"/>
                </a:lnTo>
                <a:lnTo>
                  <a:pt x="615354" y="1277774"/>
                </a:lnTo>
                <a:lnTo>
                  <a:pt x="511127" y="1267267"/>
                </a:lnTo>
                <a:cubicBezTo>
                  <a:pt x="219428" y="1207576"/>
                  <a:pt x="0" y="949481"/>
                  <a:pt x="0" y="640136"/>
                </a:cubicBezTo>
                <a:cubicBezTo>
                  <a:pt x="0" y="286599"/>
                  <a:pt x="286599" y="0"/>
                  <a:pt x="640136" y="0"/>
                </a:cubicBezTo>
                <a:close/>
              </a:path>
            </a:pathLst>
          </a:custGeom>
          <a:solidFill>
            <a:schemeClr val="tx1"/>
          </a:solidFill>
          <a:ln>
            <a:noFill/>
          </a:ln>
          <a:effectLst>
            <a:innerShdw blurRad="50800" dist="381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anchor="ctr"/>
          <a:lstStyle/>
          <a:p>
            <a:pPr algn="ctr" eaLnBrk="1" fontAlgn="auto" hangingPunct="1">
              <a:spcBef>
                <a:spcPts val="0"/>
              </a:spcBef>
              <a:spcAft>
                <a:spcPts val="0"/>
              </a:spcAft>
              <a:defRPr/>
            </a:pPr>
            <a:endParaRPr lang="zh-CN" altLang="en-US">
              <a:solidFill>
                <a:prstClr val="white"/>
              </a:solidFill>
            </a:endParaRPr>
          </a:p>
        </p:txBody>
      </p:sp>
      <p:sp>
        <p:nvSpPr>
          <p:cNvPr id="7" name="任意多边形 6"/>
          <p:cNvSpPr/>
          <p:nvPr/>
        </p:nvSpPr>
        <p:spPr>
          <a:xfrm>
            <a:off x="2485736" y="4377820"/>
            <a:ext cx="4141164" cy="958331"/>
          </a:xfrm>
          <a:custGeom>
            <a:avLst/>
            <a:gdLst>
              <a:gd name="connsiteX0" fmla="*/ 0 w 5521552"/>
              <a:gd name="connsiteY0" fmla="*/ 1125265 h 1277774"/>
              <a:gd name="connsiteX1" fmla="*/ 7858 w 5521552"/>
              <a:gd name="connsiteY1" fmla="*/ 1126057 h 1277774"/>
              <a:gd name="connsiteX2" fmla="*/ 7858 w 5521552"/>
              <a:gd name="connsiteY2" fmla="*/ 1277774 h 1277774"/>
              <a:gd name="connsiteX3" fmla="*/ 0 w 5521552"/>
              <a:gd name="connsiteY3" fmla="*/ 1276982 h 1277774"/>
              <a:gd name="connsiteX4" fmla="*/ 32640 w 5521552"/>
              <a:gd name="connsiteY4" fmla="*/ 0 h 1277774"/>
              <a:gd name="connsiteX5" fmla="*/ 5501591 w 5521552"/>
              <a:gd name="connsiteY5" fmla="*/ 0 h 1277774"/>
              <a:gd name="connsiteX6" fmla="*/ 5521552 w 5521552"/>
              <a:gd name="connsiteY6" fmla="*/ 2012 h 1277774"/>
              <a:gd name="connsiteX7" fmla="*/ 5521552 w 5521552"/>
              <a:gd name="connsiteY7" fmla="*/ 149955 h 1277774"/>
              <a:gd name="connsiteX8" fmla="*/ 5472887 w 5521552"/>
              <a:gd name="connsiteY8" fmla="*/ 145049 h 1277774"/>
              <a:gd name="connsiteX9" fmla="*/ 61343 w 5521552"/>
              <a:gd name="connsiteY9" fmla="*/ 145049 h 1277774"/>
              <a:gd name="connsiteX10" fmla="*/ 0 w 5521552"/>
              <a:gd name="connsiteY10" fmla="*/ 151233 h 1277774"/>
              <a:gd name="connsiteX11" fmla="*/ 0 w 5521552"/>
              <a:gd name="connsiteY11" fmla="*/ 3291 h 127777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5521552" h="1277774">
                <a:moveTo>
                  <a:pt x="0" y="1125265"/>
                </a:moveTo>
                <a:lnTo>
                  <a:pt x="7858" y="1126057"/>
                </a:lnTo>
                <a:lnTo>
                  <a:pt x="7858" y="1277774"/>
                </a:lnTo>
                <a:lnTo>
                  <a:pt x="0" y="1276982"/>
                </a:lnTo>
                <a:close/>
                <a:moveTo>
                  <a:pt x="32640" y="0"/>
                </a:moveTo>
                <a:lnTo>
                  <a:pt x="5501591" y="0"/>
                </a:lnTo>
                <a:lnTo>
                  <a:pt x="5521552" y="2012"/>
                </a:lnTo>
                <a:lnTo>
                  <a:pt x="5521552" y="149955"/>
                </a:lnTo>
                <a:lnTo>
                  <a:pt x="5472887" y="145049"/>
                </a:lnTo>
                <a:lnTo>
                  <a:pt x="61343" y="145049"/>
                </a:lnTo>
                <a:lnTo>
                  <a:pt x="0" y="151233"/>
                </a:lnTo>
                <a:lnTo>
                  <a:pt x="0" y="3291"/>
                </a:lnTo>
                <a:close/>
              </a:path>
            </a:pathLst>
          </a:custGeom>
          <a:solidFill>
            <a:schemeClr val="tx1"/>
          </a:solidFill>
          <a:ln>
            <a:noFill/>
          </a:ln>
          <a:effectLst>
            <a:innerShdw blurRad="50800" dist="381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anchor="ctr"/>
          <a:lstStyle/>
          <a:p>
            <a:pPr algn="ctr" eaLnBrk="1" fontAlgn="auto" hangingPunct="1">
              <a:spcBef>
                <a:spcPts val="0"/>
              </a:spcBef>
              <a:spcAft>
                <a:spcPts val="0"/>
              </a:spcAft>
              <a:defRPr/>
            </a:pPr>
            <a:endParaRPr lang="zh-CN" altLang="en-US">
              <a:solidFill>
                <a:prstClr val="white"/>
              </a:solidFill>
            </a:endParaRPr>
          </a:p>
        </p:txBody>
      </p:sp>
      <p:sp>
        <p:nvSpPr>
          <p:cNvPr id="8" name="任意多边形 7"/>
          <p:cNvSpPr/>
          <p:nvPr/>
        </p:nvSpPr>
        <p:spPr>
          <a:xfrm>
            <a:off x="2051531" y="987936"/>
            <a:ext cx="4596786" cy="958331"/>
          </a:xfrm>
          <a:custGeom>
            <a:avLst/>
            <a:gdLst>
              <a:gd name="connsiteX0" fmla="*/ 640136 w 6129048"/>
              <a:gd name="connsiteY0" fmla="*/ 0 h 1277774"/>
              <a:gd name="connsiteX1" fmla="*/ 6109087 w 6129048"/>
              <a:gd name="connsiteY1" fmla="*/ 0 h 1277774"/>
              <a:gd name="connsiteX2" fmla="*/ 6129048 w 6129048"/>
              <a:gd name="connsiteY2" fmla="*/ 2012 h 1277774"/>
              <a:gd name="connsiteX3" fmla="*/ 6129048 w 6129048"/>
              <a:gd name="connsiteY3" fmla="*/ 149955 h 1277774"/>
              <a:gd name="connsiteX4" fmla="*/ 6080383 w 6129048"/>
              <a:gd name="connsiteY4" fmla="*/ 145049 h 1277774"/>
              <a:gd name="connsiteX5" fmla="*/ 668839 w 6129048"/>
              <a:gd name="connsiteY5" fmla="*/ 145049 h 1277774"/>
              <a:gd name="connsiteX6" fmla="*/ 175639 w 6129048"/>
              <a:gd name="connsiteY6" fmla="*/ 638249 h 1277774"/>
              <a:gd name="connsiteX7" fmla="*/ 569442 w 6129048"/>
              <a:gd name="connsiteY7" fmla="*/ 1121429 h 1277774"/>
              <a:gd name="connsiteX8" fmla="*/ 615354 w 6129048"/>
              <a:gd name="connsiteY8" fmla="*/ 1126057 h 1277774"/>
              <a:gd name="connsiteX9" fmla="*/ 615354 w 6129048"/>
              <a:gd name="connsiteY9" fmla="*/ 1277774 h 1277774"/>
              <a:gd name="connsiteX10" fmla="*/ 511127 w 6129048"/>
              <a:gd name="connsiteY10" fmla="*/ 1267267 h 1277774"/>
              <a:gd name="connsiteX11" fmla="*/ 0 w 6129048"/>
              <a:gd name="connsiteY11" fmla="*/ 640136 h 1277774"/>
              <a:gd name="connsiteX12" fmla="*/ 640136 w 6129048"/>
              <a:gd name="connsiteY12" fmla="*/ 0 h 127777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6129048" h="1277774">
                <a:moveTo>
                  <a:pt x="640136" y="0"/>
                </a:moveTo>
                <a:lnTo>
                  <a:pt x="6109087" y="0"/>
                </a:lnTo>
                <a:lnTo>
                  <a:pt x="6129048" y="2012"/>
                </a:lnTo>
                <a:lnTo>
                  <a:pt x="6129048" y="149955"/>
                </a:lnTo>
                <a:lnTo>
                  <a:pt x="6080383" y="145049"/>
                </a:lnTo>
                <a:lnTo>
                  <a:pt x="668839" y="145049"/>
                </a:lnTo>
                <a:cubicBezTo>
                  <a:pt x="396452" y="145049"/>
                  <a:pt x="175639" y="365862"/>
                  <a:pt x="175639" y="638249"/>
                </a:cubicBezTo>
                <a:cubicBezTo>
                  <a:pt x="175639" y="876588"/>
                  <a:pt x="344699" y="1075440"/>
                  <a:pt x="569442" y="1121429"/>
                </a:cubicBezTo>
                <a:lnTo>
                  <a:pt x="615354" y="1126057"/>
                </a:lnTo>
                <a:lnTo>
                  <a:pt x="615354" y="1277774"/>
                </a:lnTo>
                <a:lnTo>
                  <a:pt x="511127" y="1267267"/>
                </a:lnTo>
                <a:cubicBezTo>
                  <a:pt x="219428" y="1207576"/>
                  <a:pt x="0" y="949481"/>
                  <a:pt x="0" y="640136"/>
                </a:cubicBezTo>
                <a:cubicBezTo>
                  <a:pt x="0" y="286599"/>
                  <a:pt x="286599" y="0"/>
                  <a:pt x="640136" y="0"/>
                </a:cubicBezTo>
                <a:close/>
              </a:path>
            </a:pathLst>
          </a:custGeom>
          <a:solidFill>
            <a:schemeClr val="tx1"/>
          </a:solidFill>
          <a:ln>
            <a:noFill/>
          </a:ln>
          <a:effectLst>
            <a:innerShdw blurRad="50800" dist="381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anchor="ctr"/>
          <a:lstStyle/>
          <a:p>
            <a:pPr algn="ctr" eaLnBrk="1" fontAlgn="auto" hangingPunct="1">
              <a:spcBef>
                <a:spcPts val="0"/>
              </a:spcBef>
              <a:spcAft>
                <a:spcPts val="0"/>
              </a:spcAft>
              <a:defRPr/>
            </a:pPr>
            <a:endParaRPr lang="zh-CN" altLang="en-US">
              <a:solidFill>
                <a:prstClr val="white"/>
              </a:solidFill>
            </a:endParaRPr>
          </a:p>
        </p:txBody>
      </p:sp>
      <p:grpSp>
        <p:nvGrpSpPr>
          <p:cNvPr id="78" name="组合 77"/>
          <p:cNvGrpSpPr/>
          <p:nvPr/>
        </p:nvGrpSpPr>
        <p:grpSpPr bwMode="auto">
          <a:xfrm>
            <a:off x="6105525" y="1471613"/>
            <a:ext cx="1389063" cy="2392362"/>
            <a:chOff x="6104978" y="1471591"/>
            <a:chExt cx="1389152" cy="2392526"/>
          </a:xfrm>
        </p:grpSpPr>
        <p:grpSp>
          <p:nvGrpSpPr>
            <p:cNvPr id="24645" name="组合 14"/>
            <p:cNvGrpSpPr/>
            <p:nvPr/>
          </p:nvGrpSpPr>
          <p:grpSpPr bwMode="auto">
            <a:xfrm>
              <a:off x="6104978" y="1471591"/>
              <a:ext cx="1389152" cy="2392526"/>
              <a:chOff x="2689225" y="814470"/>
              <a:chExt cx="2591962" cy="4464122"/>
            </a:xfrm>
          </p:grpSpPr>
          <p:sp>
            <p:nvSpPr>
              <p:cNvPr id="19" name="任意多边形 18"/>
              <p:cNvSpPr/>
              <p:nvPr/>
            </p:nvSpPr>
            <p:spPr>
              <a:xfrm rot="2700000">
                <a:off x="2013032" y="2010436"/>
                <a:ext cx="4464122" cy="2072189"/>
              </a:xfrm>
              <a:custGeom>
                <a:avLst/>
                <a:gdLst>
                  <a:gd name="connsiteX0" fmla="*/ 776171 w 2969868"/>
                  <a:gd name="connsiteY0" fmla="*/ 0 h 1494000"/>
                  <a:gd name="connsiteX1" fmla="*/ 2233868 w 2969868"/>
                  <a:gd name="connsiteY1" fmla="*/ 0 h 1494000"/>
                  <a:gd name="connsiteX2" fmla="*/ 2233867 w 2969868"/>
                  <a:gd name="connsiteY2" fmla="*/ 1494000 h 1494000"/>
                  <a:gd name="connsiteX3" fmla="*/ 0 w 2969868"/>
                  <a:gd name="connsiteY3" fmla="*/ 1494000 h 1494000"/>
                  <a:gd name="connsiteX4" fmla="*/ 0 w 2969868"/>
                  <a:gd name="connsiteY4" fmla="*/ 1461258 h 1494000"/>
                  <a:gd name="connsiteX5" fmla="*/ 776172 w 2969868"/>
                  <a:gd name="connsiteY5" fmla="*/ 1461258 h 1494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969868" h="1494000">
                    <a:moveTo>
                      <a:pt x="776171" y="0"/>
                    </a:moveTo>
                    <a:lnTo>
                      <a:pt x="2233868" y="0"/>
                    </a:lnTo>
                    <a:cubicBezTo>
                      <a:pt x="3232538" y="23721"/>
                      <a:pt x="3197712" y="1487845"/>
                      <a:pt x="2233867" y="1494000"/>
                    </a:cubicBezTo>
                    <a:lnTo>
                      <a:pt x="0" y="1494000"/>
                    </a:lnTo>
                    <a:lnTo>
                      <a:pt x="0" y="1461258"/>
                    </a:lnTo>
                    <a:lnTo>
                      <a:pt x="776172" y="1461258"/>
                    </a:lnTo>
                    <a:close/>
                  </a:path>
                </a:pathLst>
              </a:custGeom>
              <a:gradFill>
                <a:gsLst>
                  <a:gs pos="67000">
                    <a:schemeClr val="bg1">
                      <a:lumMod val="65000"/>
                      <a:alpha val="29000"/>
                    </a:schemeClr>
                  </a:gs>
                  <a:gs pos="0">
                    <a:schemeClr val="tx1"/>
                  </a:gs>
                  <a:gs pos="100000">
                    <a:schemeClr val="bg1">
                      <a:lumMod val="95000"/>
                      <a:alpha val="0"/>
                    </a:schemeClr>
                  </a:gs>
                </a:gsLst>
                <a:lin ang="0" scaled="0"/>
              </a:gradFill>
              <a:ln>
                <a:noFill/>
              </a:ln>
              <a:effectLst>
                <a:softEdge rad="101600"/>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solidFill>
                    <a:prstClr val="white"/>
                  </a:solidFill>
                </a:endParaRPr>
              </a:p>
            </p:txBody>
          </p:sp>
          <p:sp>
            <p:nvSpPr>
              <p:cNvPr id="20" name="椭圆 19"/>
              <p:cNvSpPr/>
              <p:nvPr/>
            </p:nvSpPr>
            <p:spPr>
              <a:xfrm>
                <a:off x="2689225" y="1488621"/>
                <a:ext cx="1791609" cy="1791608"/>
              </a:xfrm>
              <a:prstGeom prst="ellipse">
                <a:avLst/>
              </a:prstGeom>
              <a:gradFill>
                <a:gsLst>
                  <a:gs pos="0">
                    <a:schemeClr val="bg1">
                      <a:lumMod val="65000"/>
                    </a:schemeClr>
                  </a:gs>
                  <a:gs pos="100000">
                    <a:schemeClr val="bg1">
                      <a:lumMod val="95000"/>
                    </a:schemeClr>
                  </a:gs>
                </a:gsLst>
                <a:lin ang="2700000" scaled="1"/>
              </a:gradFill>
              <a:ln w="25400">
                <a:gradFill flip="none" rotWithShape="1">
                  <a:gsLst>
                    <a:gs pos="0">
                      <a:schemeClr val="bg1"/>
                    </a:gs>
                    <a:gs pos="100000">
                      <a:schemeClr val="bg1">
                        <a:lumMod val="65000"/>
                      </a:schemeClr>
                    </a:gs>
                  </a:gsLst>
                  <a:lin ang="2700000" scaled="1"/>
                  <a:tileRect/>
                </a:gradFill>
              </a:ln>
              <a:effectLst>
                <a:outerShdw blurRad="622300" dist="215900" dir="2700000" algn="tl" rotWithShape="0">
                  <a:prstClr val="black">
                    <a:alpha val="24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solidFill>
                    <a:prstClr val="white"/>
                  </a:solidFill>
                </a:endParaRPr>
              </a:p>
            </p:txBody>
          </p:sp>
        </p:grpSp>
        <p:grpSp>
          <p:nvGrpSpPr>
            <p:cNvPr id="11" name="Group 11"/>
            <p:cNvGrpSpPr>
              <a:grpSpLocks noChangeAspect="1"/>
            </p:cNvGrpSpPr>
            <p:nvPr/>
          </p:nvGrpSpPr>
          <p:grpSpPr bwMode="auto">
            <a:xfrm>
              <a:off x="6321572" y="2076462"/>
              <a:ext cx="543718" cy="472610"/>
              <a:chOff x="4838" y="1902"/>
              <a:chExt cx="497" cy="432"/>
            </a:xfrm>
            <a:solidFill>
              <a:srgbClr val="C00000"/>
            </a:solidFill>
          </p:grpSpPr>
          <p:sp>
            <p:nvSpPr>
              <p:cNvPr id="12" name="Freeform 12"/>
              <p:cNvSpPr>
                <a:spLocks noEditPoints="1"/>
              </p:cNvSpPr>
              <p:nvPr/>
            </p:nvSpPr>
            <p:spPr bwMode="auto">
              <a:xfrm>
                <a:off x="5001" y="1999"/>
                <a:ext cx="334" cy="335"/>
              </a:xfrm>
              <a:custGeom>
                <a:avLst/>
                <a:gdLst>
                  <a:gd name="T0" fmla="*/ 9 w 80"/>
                  <a:gd name="T1" fmla="*/ 19 h 80"/>
                  <a:gd name="T2" fmla="*/ 10 w 80"/>
                  <a:gd name="T3" fmla="*/ 26 h 80"/>
                  <a:gd name="T4" fmla="*/ 5 w 80"/>
                  <a:gd name="T5" fmla="*/ 27 h 80"/>
                  <a:gd name="T6" fmla="*/ 0 w 80"/>
                  <a:gd name="T7" fmla="*/ 31 h 80"/>
                  <a:gd name="T8" fmla="*/ 3 w 80"/>
                  <a:gd name="T9" fmla="*/ 37 h 80"/>
                  <a:gd name="T10" fmla="*/ 7 w 80"/>
                  <a:gd name="T11" fmla="*/ 42 h 80"/>
                  <a:gd name="T12" fmla="*/ 3 w 80"/>
                  <a:gd name="T13" fmla="*/ 46 h 80"/>
                  <a:gd name="T14" fmla="*/ 1 w 80"/>
                  <a:gd name="T15" fmla="*/ 52 h 80"/>
                  <a:gd name="T16" fmla="*/ 7 w 80"/>
                  <a:gd name="T17" fmla="*/ 56 h 80"/>
                  <a:gd name="T18" fmla="*/ 11 w 80"/>
                  <a:gd name="T19" fmla="*/ 57 h 80"/>
                  <a:gd name="T20" fmla="*/ 11 w 80"/>
                  <a:gd name="T21" fmla="*/ 63 h 80"/>
                  <a:gd name="T22" fmla="*/ 13 w 80"/>
                  <a:gd name="T23" fmla="*/ 70 h 80"/>
                  <a:gd name="T24" fmla="*/ 19 w 80"/>
                  <a:gd name="T25" fmla="*/ 70 h 80"/>
                  <a:gd name="T26" fmla="*/ 25 w 80"/>
                  <a:gd name="T27" fmla="*/ 70 h 80"/>
                  <a:gd name="T28" fmla="*/ 27 w 80"/>
                  <a:gd name="T29" fmla="*/ 74 h 80"/>
                  <a:gd name="T30" fmla="*/ 31 w 80"/>
                  <a:gd name="T31" fmla="*/ 79 h 80"/>
                  <a:gd name="T32" fmla="*/ 37 w 80"/>
                  <a:gd name="T33" fmla="*/ 76 h 80"/>
                  <a:gd name="T34" fmla="*/ 42 w 80"/>
                  <a:gd name="T35" fmla="*/ 73 h 80"/>
                  <a:gd name="T36" fmla="*/ 46 w 80"/>
                  <a:gd name="T37" fmla="*/ 76 h 80"/>
                  <a:gd name="T38" fmla="*/ 52 w 80"/>
                  <a:gd name="T39" fmla="*/ 78 h 80"/>
                  <a:gd name="T40" fmla="*/ 56 w 80"/>
                  <a:gd name="T41" fmla="*/ 73 h 80"/>
                  <a:gd name="T42" fmla="*/ 58 w 80"/>
                  <a:gd name="T43" fmla="*/ 67 h 80"/>
                  <a:gd name="T44" fmla="*/ 63 w 80"/>
                  <a:gd name="T45" fmla="*/ 68 h 80"/>
                  <a:gd name="T46" fmla="*/ 69 w 80"/>
                  <a:gd name="T47" fmla="*/ 67 h 80"/>
                  <a:gd name="T48" fmla="*/ 70 w 80"/>
                  <a:gd name="T49" fmla="*/ 60 h 80"/>
                  <a:gd name="T50" fmla="*/ 69 w 80"/>
                  <a:gd name="T51" fmla="*/ 54 h 80"/>
                  <a:gd name="T52" fmla="*/ 74 w 80"/>
                  <a:gd name="T53" fmla="*/ 53 h 80"/>
                  <a:gd name="T54" fmla="*/ 79 w 80"/>
                  <a:gd name="T55" fmla="*/ 48 h 80"/>
                  <a:gd name="T56" fmla="*/ 76 w 80"/>
                  <a:gd name="T57" fmla="*/ 42 h 80"/>
                  <a:gd name="T58" fmla="*/ 72 w 80"/>
                  <a:gd name="T59" fmla="*/ 37 h 80"/>
                  <a:gd name="T60" fmla="*/ 76 w 80"/>
                  <a:gd name="T61" fmla="*/ 34 h 80"/>
                  <a:gd name="T62" fmla="*/ 78 w 80"/>
                  <a:gd name="T63" fmla="*/ 27 h 80"/>
                  <a:gd name="T64" fmla="*/ 73 w 80"/>
                  <a:gd name="T65" fmla="*/ 24 h 80"/>
                  <a:gd name="T66" fmla="*/ 67 w 80"/>
                  <a:gd name="T67" fmla="*/ 21 h 80"/>
                  <a:gd name="T68" fmla="*/ 68 w 80"/>
                  <a:gd name="T69" fmla="*/ 16 h 80"/>
                  <a:gd name="T70" fmla="*/ 67 w 80"/>
                  <a:gd name="T71" fmla="*/ 10 h 80"/>
                  <a:gd name="T72" fmla="*/ 60 w 80"/>
                  <a:gd name="T73" fmla="*/ 9 h 80"/>
                  <a:gd name="T74" fmla="*/ 54 w 80"/>
                  <a:gd name="T75" fmla="*/ 10 h 80"/>
                  <a:gd name="T76" fmla="*/ 52 w 80"/>
                  <a:gd name="T77" fmla="*/ 5 h 80"/>
                  <a:gd name="T78" fmla="*/ 48 w 80"/>
                  <a:gd name="T79" fmla="*/ 0 h 80"/>
                  <a:gd name="T80" fmla="*/ 42 w 80"/>
                  <a:gd name="T81" fmla="*/ 3 h 80"/>
                  <a:gd name="T82" fmla="*/ 37 w 80"/>
                  <a:gd name="T83" fmla="*/ 7 h 80"/>
                  <a:gd name="T84" fmla="*/ 33 w 80"/>
                  <a:gd name="T85" fmla="*/ 3 h 80"/>
                  <a:gd name="T86" fmla="*/ 27 w 80"/>
                  <a:gd name="T87" fmla="*/ 1 h 80"/>
                  <a:gd name="T88" fmla="*/ 23 w 80"/>
                  <a:gd name="T89" fmla="*/ 7 h 80"/>
                  <a:gd name="T90" fmla="*/ 21 w 80"/>
                  <a:gd name="T91" fmla="*/ 13 h 80"/>
                  <a:gd name="T92" fmla="*/ 16 w 80"/>
                  <a:gd name="T93" fmla="*/ 11 h 80"/>
                  <a:gd name="T94" fmla="*/ 10 w 80"/>
                  <a:gd name="T95" fmla="*/ 13 h 80"/>
                  <a:gd name="T96" fmla="*/ 9 w 80"/>
                  <a:gd name="T97" fmla="*/ 19 h 80"/>
                  <a:gd name="T98" fmla="*/ 32 w 80"/>
                  <a:gd name="T99" fmla="*/ 18 h 80"/>
                  <a:gd name="T100" fmla="*/ 62 w 80"/>
                  <a:gd name="T101" fmla="*/ 33 h 80"/>
                  <a:gd name="T102" fmla="*/ 47 w 80"/>
                  <a:gd name="T103" fmla="*/ 62 h 80"/>
                  <a:gd name="T104" fmla="*/ 18 w 80"/>
                  <a:gd name="T105" fmla="*/ 47 h 80"/>
                  <a:gd name="T106" fmla="*/ 32 w 80"/>
                  <a:gd name="T107" fmla="*/ 18 h 8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80" h="80">
                    <a:moveTo>
                      <a:pt x="9" y="19"/>
                    </a:moveTo>
                    <a:cubicBezTo>
                      <a:pt x="11" y="21"/>
                      <a:pt x="10" y="25"/>
                      <a:pt x="10" y="26"/>
                    </a:cubicBezTo>
                    <a:cubicBezTo>
                      <a:pt x="9" y="27"/>
                      <a:pt x="7" y="27"/>
                      <a:pt x="5" y="27"/>
                    </a:cubicBezTo>
                    <a:cubicBezTo>
                      <a:pt x="3" y="26"/>
                      <a:pt x="1" y="28"/>
                      <a:pt x="0" y="31"/>
                    </a:cubicBezTo>
                    <a:cubicBezTo>
                      <a:pt x="0" y="34"/>
                      <a:pt x="1" y="37"/>
                      <a:pt x="3" y="37"/>
                    </a:cubicBezTo>
                    <a:cubicBezTo>
                      <a:pt x="5" y="38"/>
                      <a:pt x="7" y="41"/>
                      <a:pt x="7" y="42"/>
                    </a:cubicBezTo>
                    <a:cubicBezTo>
                      <a:pt x="7" y="44"/>
                      <a:pt x="5" y="45"/>
                      <a:pt x="3" y="46"/>
                    </a:cubicBezTo>
                    <a:cubicBezTo>
                      <a:pt x="1" y="47"/>
                      <a:pt x="0" y="49"/>
                      <a:pt x="1" y="52"/>
                    </a:cubicBezTo>
                    <a:cubicBezTo>
                      <a:pt x="2" y="55"/>
                      <a:pt x="4" y="57"/>
                      <a:pt x="7" y="56"/>
                    </a:cubicBezTo>
                    <a:cubicBezTo>
                      <a:pt x="9" y="55"/>
                      <a:pt x="11" y="56"/>
                      <a:pt x="11" y="57"/>
                    </a:cubicBezTo>
                    <a:cubicBezTo>
                      <a:pt x="12" y="58"/>
                      <a:pt x="13" y="62"/>
                      <a:pt x="11" y="63"/>
                    </a:cubicBezTo>
                    <a:cubicBezTo>
                      <a:pt x="10" y="65"/>
                      <a:pt x="10" y="68"/>
                      <a:pt x="13" y="70"/>
                    </a:cubicBezTo>
                    <a:cubicBezTo>
                      <a:pt x="15" y="72"/>
                      <a:pt x="18" y="72"/>
                      <a:pt x="19" y="70"/>
                    </a:cubicBezTo>
                    <a:cubicBezTo>
                      <a:pt x="20" y="69"/>
                      <a:pt x="24" y="69"/>
                      <a:pt x="25" y="70"/>
                    </a:cubicBezTo>
                    <a:cubicBezTo>
                      <a:pt x="27" y="70"/>
                      <a:pt x="27" y="72"/>
                      <a:pt x="27" y="74"/>
                    </a:cubicBezTo>
                    <a:cubicBezTo>
                      <a:pt x="26" y="76"/>
                      <a:pt x="28" y="78"/>
                      <a:pt x="31" y="79"/>
                    </a:cubicBezTo>
                    <a:cubicBezTo>
                      <a:pt x="34" y="80"/>
                      <a:pt x="37" y="79"/>
                      <a:pt x="37" y="76"/>
                    </a:cubicBezTo>
                    <a:cubicBezTo>
                      <a:pt x="37" y="74"/>
                      <a:pt x="41" y="73"/>
                      <a:pt x="42" y="73"/>
                    </a:cubicBezTo>
                    <a:cubicBezTo>
                      <a:pt x="43" y="72"/>
                      <a:pt x="45" y="74"/>
                      <a:pt x="46" y="76"/>
                    </a:cubicBezTo>
                    <a:cubicBezTo>
                      <a:pt x="46" y="78"/>
                      <a:pt x="49" y="79"/>
                      <a:pt x="52" y="78"/>
                    </a:cubicBezTo>
                    <a:cubicBezTo>
                      <a:pt x="55" y="77"/>
                      <a:pt x="56" y="75"/>
                      <a:pt x="56" y="73"/>
                    </a:cubicBezTo>
                    <a:cubicBezTo>
                      <a:pt x="55" y="71"/>
                      <a:pt x="57" y="68"/>
                      <a:pt x="58" y="67"/>
                    </a:cubicBezTo>
                    <a:cubicBezTo>
                      <a:pt x="59" y="66"/>
                      <a:pt x="61" y="67"/>
                      <a:pt x="63" y="68"/>
                    </a:cubicBezTo>
                    <a:cubicBezTo>
                      <a:pt x="65" y="70"/>
                      <a:pt x="67" y="69"/>
                      <a:pt x="69" y="67"/>
                    </a:cubicBezTo>
                    <a:cubicBezTo>
                      <a:pt x="71" y="65"/>
                      <a:pt x="72" y="62"/>
                      <a:pt x="70" y="60"/>
                    </a:cubicBezTo>
                    <a:cubicBezTo>
                      <a:pt x="69" y="59"/>
                      <a:pt x="69" y="55"/>
                      <a:pt x="69" y="54"/>
                    </a:cubicBezTo>
                    <a:cubicBezTo>
                      <a:pt x="70" y="53"/>
                      <a:pt x="72" y="52"/>
                      <a:pt x="74" y="53"/>
                    </a:cubicBezTo>
                    <a:cubicBezTo>
                      <a:pt x="76" y="53"/>
                      <a:pt x="78" y="51"/>
                      <a:pt x="79" y="48"/>
                    </a:cubicBezTo>
                    <a:cubicBezTo>
                      <a:pt x="80" y="45"/>
                      <a:pt x="78" y="43"/>
                      <a:pt x="76" y="42"/>
                    </a:cubicBezTo>
                    <a:cubicBezTo>
                      <a:pt x="74" y="42"/>
                      <a:pt x="72" y="38"/>
                      <a:pt x="72" y="37"/>
                    </a:cubicBezTo>
                    <a:cubicBezTo>
                      <a:pt x="72" y="36"/>
                      <a:pt x="74" y="34"/>
                      <a:pt x="76" y="34"/>
                    </a:cubicBezTo>
                    <a:cubicBezTo>
                      <a:pt x="78" y="33"/>
                      <a:pt x="79" y="30"/>
                      <a:pt x="78" y="27"/>
                    </a:cubicBezTo>
                    <a:cubicBezTo>
                      <a:pt x="77" y="25"/>
                      <a:pt x="75" y="23"/>
                      <a:pt x="73" y="24"/>
                    </a:cubicBezTo>
                    <a:cubicBezTo>
                      <a:pt x="71" y="24"/>
                      <a:pt x="67" y="22"/>
                      <a:pt x="67" y="21"/>
                    </a:cubicBezTo>
                    <a:cubicBezTo>
                      <a:pt x="66" y="20"/>
                      <a:pt x="66" y="18"/>
                      <a:pt x="68" y="16"/>
                    </a:cubicBezTo>
                    <a:cubicBezTo>
                      <a:pt x="69" y="15"/>
                      <a:pt x="69" y="12"/>
                      <a:pt x="67" y="10"/>
                    </a:cubicBezTo>
                    <a:cubicBezTo>
                      <a:pt x="64" y="8"/>
                      <a:pt x="61" y="8"/>
                      <a:pt x="60" y="9"/>
                    </a:cubicBezTo>
                    <a:cubicBezTo>
                      <a:pt x="59" y="11"/>
                      <a:pt x="55" y="10"/>
                      <a:pt x="54" y="10"/>
                    </a:cubicBezTo>
                    <a:cubicBezTo>
                      <a:pt x="52" y="9"/>
                      <a:pt x="52" y="7"/>
                      <a:pt x="52" y="5"/>
                    </a:cubicBezTo>
                    <a:cubicBezTo>
                      <a:pt x="53" y="3"/>
                      <a:pt x="51" y="1"/>
                      <a:pt x="48" y="0"/>
                    </a:cubicBezTo>
                    <a:cubicBezTo>
                      <a:pt x="45" y="0"/>
                      <a:pt x="42" y="1"/>
                      <a:pt x="42" y="3"/>
                    </a:cubicBezTo>
                    <a:cubicBezTo>
                      <a:pt x="42" y="5"/>
                      <a:pt x="38" y="7"/>
                      <a:pt x="37" y="7"/>
                    </a:cubicBezTo>
                    <a:cubicBezTo>
                      <a:pt x="36" y="7"/>
                      <a:pt x="34" y="5"/>
                      <a:pt x="33" y="3"/>
                    </a:cubicBezTo>
                    <a:cubicBezTo>
                      <a:pt x="33" y="1"/>
                      <a:pt x="30" y="1"/>
                      <a:pt x="27" y="1"/>
                    </a:cubicBezTo>
                    <a:cubicBezTo>
                      <a:pt x="24" y="2"/>
                      <a:pt x="23" y="5"/>
                      <a:pt x="23" y="7"/>
                    </a:cubicBezTo>
                    <a:cubicBezTo>
                      <a:pt x="24" y="9"/>
                      <a:pt x="22" y="12"/>
                      <a:pt x="21" y="13"/>
                    </a:cubicBezTo>
                    <a:cubicBezTo>
                      <a:pt x="20" y="13"/>
                      <a:pt x="18" y="13"/>
                      <a:pt x="16" y="11"/>
                    </a:cubicBezTo>
                    <a:cubicBezTo>
                      <a:pt x="15" y="10"/>
                      <a:pt x="12" y="11"/>
                      <a:pt x="10" y="13"/>
                    </a:cubicBezTo>
                    <a:cubicBezTo>
                      <a:pt x="8" y="15"/>
                      <a:pt x="7" y="18"/>
                      <a:pt x="9" y="19"/>
                    </a:cubicBezTo>
                    <a:close/>
                    <a:moveTo>
                      <a:pt x="32" y="18"/>
                    </a:moveTo>
                    <a:cubicBezTo>
                      <a:pt x="45" y="14"/>
                      <a:pt x="58" y="21"/>
                      <a:pt x="62" y="33"/>
                    </a:cubicBezTo>
                    <a:cubicBezTo>
                      <a:pt x="65" y="45"/>
                      <a:pt x="59" y="58"/>
                      <a:pt x="47" y="62"/>
                    </a:cubicBezTo>
                    <a:cubicBezTo>
                      <a:pt x="34" y="66"/>
                      <a:pt x="21" y="59"/>
                      <a:pt x="18" y="47"/>
                    </a:cubicBezTo>
                    <a:cubicBezTo>
                      <a:pt x="14" y="35"/>
                      <a:pt x="20" y="22"/>
                      <a:pt x="32" y="18"/>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pPr eaLnBrk="1" fontAlgn="auto" hangingPunct="1">
                  <a:spcBef>
                    <a:spcPts val="0"/>
                  </a:spcBef>
                  <a:spcAft>
                    <a:spcPts val="0"/>
                  </a:spcAft>
                  <a:defRPr/>
                </a:pPr>
                <a:endParaRPr lang="zh-CN" altLang="en-US">
                  <a:solidFill>
                    <a:prstClr val="black"/>
                  </a:solidFill>
                  <a:latin typeface="+mn-lt"/>
                  <a:ea typeface="+mn-ea"/>
                </a:endParaRPr>
              </a:p>
            </p:txBody>
          </p:sp>
          <p:sp>
            <p:nvSpPr>
              <p:cNvPr id="13" name="Freeform 13"/>
              <p:cNvSpPr>
                <a:spLocks noEditPoints="1"/>
              </p:cNvSpPr>
              <p:nvPr/>
            </p:nvSpPr>
            <p:spPr bwMode="auto">
              <a:xfrm>
                <a:off x="4838" y="1902"/>
                <a:ext cx="217" cy="214"/>
              </a:xfrm>
              <a:custGeom>
                <a:avLst/>
                <a:gdLst>
                  <a:gd name="T0" fmla="*/ 6 w 52"/>
                  <a:gd name="T1" fmla="*/ 12 h 51"/>
                  <a:gd name="T2" fmla="*/ 7 w 52"/>
                  <a:gd name="T3" fmla="*/ 16 h 51"/>
                  <a:gd name="T4" fmla="*/ 4 w 52"/>
                  <a:gd name="T5" fmla="*/ 17 h 51"/>
                  <a:gd name="T6" fmla="*/ 1 w 52"/>
                  <a:gd name="T7" fmla="*/ 20 h 51"/>
                  <a:gd name="T8" fmla="*/ 3 w 52"/>
                  <a:gd name="T9" fmla="*/ 24 h 51"/>
                  <a:gd name="T10" fmla="*/ 5 w 52"/>
                  <a:gd name="T11" fmla="*/ 27 h 51"/>
                  <a:gd name="T12" fmla="*/ 3 w 52"/>
                  <a:gd name="T13" fmla="*/ 29 h 51"/>
                  <a:gd name="T14" fmla="*/ 1 w 52"/>
                  <a:gd name="T15" fmla="*/ 33 h 51"/>
                  <a:gd name="T16" fmla="*/ 5 w 52"/>
                  <a:gd name="T17" fmla="*/ 36 h 51"/>
                  <a:gd name="T18" fmla="*/ 8 w 52"/>
                  <a:gd name="T19" fmla="*/ 36 h 51"/>
                  <a:gd name="T20" fmla="*/ 8 w 52"/>
                  <a:gd name="T21" fmla="*/ 41 h 51"/>
                  <a:gd name="T22" fmla="*/ 9 w 52"/>
                  <a:gd name="T23" fmla="*/ 45 h 51"/>
                  <a:gd name="T24" fmla="*/ 13 w 52"/>
                  <a:gd name="T25" fmla="*/ 45 h 51"/>
                  <a:gd name="T26" fmla="*/ 17 w 52"/>
                  <a:gd name="T27" fmla="*/ 45 h 51"/>
                  <a:gd name="T28" fmla="*/ 18 w 52"/>
                  <a:gd name="T29" fmla="*/ 48 h 51"/>
                  <a:gd name="T30" fmla="*/ 21 w 52"/>
                  <a:gd name="T31" fmla="*/ 51 h 51"/>
                  <a:gd name="T32" fmla="*/ 25 w 52"/>
                  <a:gd name="T33" fmla="*/ 49 h 51"/>
                  <a:gd name="T34" fmla="*/ 28 w 52"/>
                  <a:gd name="T35" fmla="*/ 47 h 51"/>
                  <a:gd name="T36" fmla="*/ 30 w 52"/>
                  <a:gd name="T37" fmla="*/ 49 h 51"/>
                  <a:gd name="T38" fmla="*/ 34 w 52"/>
                  <a:gd name="T39" fmla="*/ 50 h 51"/>
                  <a:gd name="T40" fmla="*/ 37 w 52"/>
                  <a:gd name="T41" fmla="*/ 47 h 51"/>
                  <a:gd name="T42" fmla="*/ 38 w 52"/>
                  <a:gd name="T43" fmla="*/ 43 h 51"/>
                  <a:gd name="T44" fmla="*/ 41 w 52"/>
                  <a:gd name="T45" fmla="*/ 44 h 51"/>
                  <a:gd name="T46" fmla="*/ 45 w 52"/>
                  <a:gd name="T47" fmla="*/ 43 h 51"/>
                  <a:gd name="T48" fmla="*/ 46 w 52"/>
                  <a:gd name="T49" fmla="*/ 39 h 51"/>
                  <a:gd name="T50" fmla="*/ 45 w 52"/>
                  <a:gd name="T51" fmla="*/ 35 h 51"/>
                  <a:gd name="T52" fmla="*/ 48 w 52"/>
                  <a:gd name="T53" fmla="*/ 34 h 51"/>
                  <a:gd name="T54" fmla="*/ 51 w 52"/>
                  <a:gd name="T55" fmla="*/ 31 h 51"/>
                  <a:gd name="T56" fmla="*/ 50 w 52"/>
                  <a:gd name="T57" fmla="*/ 27 h 51"/>
                  <a:gd name="T58" fmla="*/ 47 w 52"/>
                  <a:gd name="T59" fmla="*/ 24 h 51"/>
                  <a:gd name="T60" fmla="*/ 49 w 52"/>
                  <a:gd name="T61" fmla="*/ 22 h 51"/>
                  <a:gd name="T62" fmla="*/ 51 w 52"/>
                  <a:gd name="T63" fmla="*/ 18 h 51"/>
                  <a:gd name="T64" fmla="*/ 47 w 52"/>
                  <a:gd name="T65" fmla="*/ 15 h 51"/>
                  <a:gd name="T66" fmla="*/ 44 w 52"/>
                  <a:gd name="T67" fmla="*/ 13 h 51"/>
                  <a:gd name="T68" fmla="*/ 44 w 52"/>
                  <a:gd name="T69" fmla="*/ 10 h 51"/>
                  <a:gd name="T70" fmla="*/ 43 w 52"/>
                  <a:gd name="T71" fmla="*/ 6 h 51"/>
                  <a:gd name="T72" fmla="*/ 39 w 52"/>
                  <a:gd name="T73" fmla="*/ 6 h 51"/>
                  <a:gd name="T74" fmla="*/ 35 w 52"/>
                  <a:gd name="T75" fmla="*/ 6 h 51"/>
                  <a:gd name="T76" fmla="*/ 34 w 52"/>
                  <a:gd name="T77" fmla="*/ 3 h 51"/>
                  <a:gd name="T78" fmla="*/ 32 w 52"/>
                  <a:gd name="T79" fmla="*/ 0 h 51"/>
                  <a:gd name="T80" fmla="*/ 28 w 52"/>
                  <a:gd name="T81" fmla="*/ 2 h 51"/>
                  <a:gd name="T82" fmla="*/ 24 w 52"/>
                  <a:gd name="T83" fmla="*/ 4 h 51"/>
                  <a:gd name="T84" fmla="*/ 22 w 52"/>
                  <a:gd name="T85" fmla="*/ 2 h 51"/>
                  <a:gd name="T86" fmla="*/ 18 w 52"/>
                  <a:gd name="T87" fmla="*/ 1 h 51"/>
                  <a:gd name="T88" fmla="*/ 16 w 52"/>
                  <a:gd name="T89" fmla="*/ 4 h 51"/>
                  <a:gd name="T90" fmla="*/ 14 w 52"/>
                  <a:gd name="T91" fmla="*/ 8 h 51"/>
                  <a:gd name="T92" fmla="*/ 11 w 52"/>
                  <a:gd name="T93" fmla="*/ 7 h 51"/>
                  <a:gd name="T94" fmla="*/ 7 w 52"/>
                  <a:gd name="T95" fmla="*/ 8 h 51"/>
                  <a:gd name="T96" fmla="*/ 6 w 52"/>
                  <a:gd name="T97" fmla="*/ 12 h 51"/>
                  <a:gd name="T98" fmla="*/ 22 w 52"/>
                  <a:gd name="T99" fmla="*/ 11 h 51"/>
                  <a:gd name="T100" fmla="*/ 40 w 52"/>
                  <a:gd name="T101" fmla="*/ 21 h 51"/>
                  <a:gd name="T102" fmla="*/ 31 w 52"/>
                  <a:gd name="T103" fmla="*/ 40 h 51"/>
                  <a:gd name="T104" fmla="*/ 12 w 52"/>
                  <a:gd name="T105" fmla="*/ 30 h 51"/>
                  <a:gd name="T106" fmla="*/ 22 w 52"/>
                  <a:gd name="T107" fmla="*/ 11 h 5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52" h="51">
                    <a:moveTo>
                      <a:pt x="6" y="12"/>
                    </a:moveTo>
                    <a:cubicBezTo>
                      <a:pt x="7" y="13"/>
                      <a:pt x="7" y="16"/>
                      <a:pt x="7" y="16"/>
                    </a:cubicBezTo>
                    <a:cubicBezTo>
                      <a:pt x="7" y="17"/>
                      <a:pt x="5" y="18"/>
                      <a:pt x="4" y="17"/>
                    </a:cubicBezTo>
                    <a:cubicBezTo>
                      <a:pt x="3" y="17"/>
                      <a:pt x="1" y="18"/>
                      <a:pt x="1" y="20"/>
                    </a:cubicBezTo>
                    <a:cubicBezTo>
                      <a:pt x="0" y="22"/>
                      <a:pt x="1" y="24"/>
                      <a:pt x="3" y="24"/>
                    </a:cubicBezTo>
                    <a:cubicBezTo>
                      <a:pt x="4" y="24"/>
                      <a:pt x="5" y="26"/>
                      <a:pt x="5" y="27"/>
                    </a:cubicBezTo>
                    <a:cubicBezTo>
                      <a:pt x="5" y="28"/>
                      <a:pt x="4" y="29"/>
                      <a:pt x="3" y="29"/>
                    </a:cubicBezTo>
                    <a:cubicBezTo>
                      <a:pt x="1" y="30"/>
                      <a:pt x="1" y="32"/>
                      <a:pt x="1" y="33"/>
                    </a:cubicBezTo>
                    <a:cubicBezTo>
                      <a:pt x="2" y="35"/>
                      <a:pt x="4" y="36"/>
                      <a:pt x="5" y="36"/>
                    </a:cubicBezTo>
                    <a:cubicBezTo>
                      <a:pt x="6" y="36"/>
                      <a:pt x="8" y="36"/>
                      <a:pt x="8" y="36"/>
                    </a:cubicBezTo>
                    <a:cubicBezTo>
                      <a:pt x="8" y="37"/>
                      <a:pt x="9" y="40"/>
                      <a:pt x="8" y="41"/>
                    </a:cubicBezTo>
                    <a:cubicBezTo>
                      <a:pt x="7" y="42"/>
                      <a:pt x="7" y="43"/>
                      <a:pt x="9" y="45"/>
                    </a:cubicBezTo>
                    <a:cubicBezTo>
                      <a:pt x="10" y="46"/>
                      <a:pt x="12" y="46"/>
                      <a:pt x="13" y="45"/>
                    </a:cubicBezTo>
                    <a:cubicBezTo>
                      <a:pt x="14" y="44"/>
                      <a:pt x="16" y="44"/>
                      <a:pt x="17" y="45"/>
                    </a:cubicBezTo>
                    <a:cubicBezTo>
                      <a:pt x="18" y="45"/>
                      <a:pt x="18" y="46"/>
                      <a:pt x="18" y="48"/>
                    </a:cubicBezTo>
                    <a:cubicBezTo>
                      <a:pt x="18" y="49"/>
                      <a:pt x="19" y="50"/>
                      <a:pt x="21" y="51"/>
                    </a:cubicBezTo>
                    <a:cubicBezTo>
                      <a:pt x="22" y="51"/>
                      <a:pt x="24" y="50"/>
                      <a:pt x="25" y="49"/>
                    </a:cubicBezTo>
                    <a:cubicBezTo>
                      <a:pt x="25" y="48"/>
                      <a:pt x="27" y="47"/>
                      <a:pt x="28" y="47"/>
                    </a:cubicBezTo>
                    <a:cubicBezTo>
                      <a:pt x="29" y="47"/>
                      <a:pt x="30" y="48"/>
                      <a:pt x="30" y="49"/>
                    </a:cubicBezTo>
                    <a:cubicBezTo>
                      <a:pt x="30" y="50"/>
                      <a:pt x="32" y="51"/>
                      <a:pt x="34" y="50"/>
                    </a:cubicBezTo>
                    <a:cubicBezTo>
                      <a:pt x="36" y="50"/>
                      <a:pt x="37" y="48"/>
                      <a:pt x="37" y="47"/>
                    </a:cubicBezTo>
                    <a:cubicBezTo>
                      <a:pt x="36" y="45"/>
                      <a:pt x="38" y="43"/>
                      <a:pt x="38" y="43"/>
                    </a:cubicBezTo>
                    <a:cubicBezTo>
                      <a:pt x="39" y="42"/>
                      <a:pt x="40" y="43"/>
                      <a:pt x="41" y="44"/>
                    </a:cubicBezTo>
                    <a:cubicBezTo>
                      <a:pt x="42" y="45"/>
                      <a:pt x="44" y="44"/>
                      <a:pt x="45" y="43"/>
                    </a:cubicBezTo>
                    <a:cubicBezTo>
                      <a:pt x="47" y="42"/>
                      <a:pt x="47" y="40"/>
                      <a:pt x="46" y="39"/>
                    </a:cubicBezTo>
                    <a:cubicBezTo>
                      <a:pt x="45" y="38"/>
                      <a:pt x="45" y="35"/>
                      <a:pt x="45" y="35"/>
                    </a:cubicBezTo>
                    <a:cubicBezTo>
                      <a:pt x="46" y="34"/>
                      <a:pt x="47" y="34"/>
                      <a:pt x="48" y="34"/>
                    </a:cubicBezTo>
                    <a:cubicBezTo>
                      <a:pt x="50" y="34"/>
                      <a:pt x="51" y="33"/>
                      <a:pt x="51" y="31"/>
                    </a:cubicBezTo>
                    <a:cubicBezTo>
                      <a:pt x="52" y="29"/>
                      <a:pt x="51" y="27"/>
                      <a:pt x="50" y="27"/>
                    </a:cubicBezTo>
                    <a:cubicBezTo>
                      <a:pt x="48" y="27"/>
                      <a:pt x="47" y="25"/>
                      <a:pt x="47" y="24"/>
                    </a:cubicBezTo>
                    <a:cubicBezTo>
                      <a:pt x="47" y="23"/>
                      <a:pt x="48" y="22"/>
                      <a:pt x="49" y="22"/>
                    </a:cubicBezTo>
                    <a:cubicBezTo>
                      <a:pt x="51" y="21"/>
                      <a:pt x="51" y="19"/>
                      <a:pt x="51" y="18"/>
                    </a:cubicBezTo>
                    <a:cubicBezTo>
                      <a:pt x="50" y="16"/>
                      <a:pt x="49" y="15"/>
                      <a:pt x="47" y="15"/>
                    </a:cubicBezTo>
                    <a:cubicBezTo>
                      <a:pt x="46" y="16"/>
                      <a:pt x="44" y="14"/>
                      <a:pt x="44" y="13"/>
                    </a:cubicBezTo>
                    <a:cubicBezTo>
                      <a:pt x="43" y="13"/>
                      <a:pt x="43" y="11"/>
                      <a:pt x="44" y="10"/>
                    </a:cubicBezTo>
                    <a:cubicBezTo>
                      <a:pt x="45" y="9"/>
                      <a:pt x="45" y="8"/>
                      <a:pt x="43" y="6"/>
                    </a:cubicBezTo>
                    <a:cubicBezTo>
                      <a:pt x="42" y="5"/>
                      <a:pt x="40" y="5"/>
                      <a:pt x="39" y="6"/>
                    </a:cubicBezTo>
                    <a:cubicBezTo>
                      <a:pt x="38" y="7"/>
                      <a:pt x="36" y="7"/>
                      <a:pt x="35" y="6"/>
                    </a:cubicBezTo>
                    <a:cubicBezTo>
                      <a:pt x="34" y="6"/>
                      <a:pt x="34" y="5"/>
                      <a:pt x="34" y="3"/>
                    </a:cubicBezTo>
                    <a:cubicBezTo>
                      <a:pt x="35" y="2"/>
                      <a:pt x="33" y="1"/>
                      <a:pt x="32" y="0"/>
                    </a:cubicBezTo>
                    <a:cubicBezTo>
                      <a:pt x="30" y="0"/>
                      <a:pt x="28" y="1"/>
                      <a:pt x="28" y="2"/>
                    </a:cubicBezTo>
                    <a:cubicBezTo>
                      <a:pt x="27" y="3"/>
                      <a:pt x="25" y="4"/>
                      <a:pt x="24" y="4"/>
                    </a:cubicBezTo>
                    <a:cubicBezTo>
                      <a:pt x="24" y="4"/>
                      <a:pt x="23" y="3"/>
                      <a:pt x="22" y="2"/>
                    </a:cubicBezTo>
                    <a:cubicBezTo>
                      <a:pt x="22" y="1"/>
                      <a:pt x="20" y="0"/>
                      <a:pt x="18" y="1"/>
                    </a:cubicBezTo>
                    <a:cubicBezTo>
                      <a:pt x="16" y="1"/>
                      <a:pt x="15" y="3"/>
                      <a:pt x="16" y="4"/>
                    </a:cubicBezTo>
                    <a:cubicBezTo>
                      <a:pt x="16" y="6"/>
                      <a:pt x="15" y="8"/>
                      <a:pt x="14" y="8"/>
                    </a:cubicBezTo>
                    <a:cubicBezTo>
                      <a:pt x="13" y="9"/>
                      <a:pt x="12" y="8"/>
                      <a:pt x="11" y="7"/>
                    </a:cubicBezTo>
                    <a:cubicBezTo>
                      <a:pt x="10" y="6"/>
                      <a:pt x="8" y="7"/>
                      <a:pt x="7" y="8"/>
                    </a:cubicBezTo>
                    <a:cubicBezTo>
                      <a:pt x="6" y="10"/>
                      <a:pt x="5" y="11"/>
                      <a:pt x="6" y="12"/>
                    </a:cubicBezTo>
                    <a:close/>
                    <a:moveTo>
                      <a:pt x="22" y="11"/>
                    </a:moveTo>
                    <a:cubicBezTo>
                      <a:pt x="29" y="9"/>
                      <a:pt x="38" y="13"/>
                      <a:pt x="40" y="21"/>
                    </a:cubicBezTo>
                    <a:cubicBezTo>
                      <a:pt x="43" y="29"/>
                      <a:pt x="38" y="37"/>
                      <a:pt x="31" y="40"/>
                    </a:cubicBezTo>
                    <a:cubicBezTo>
                      <a:pt x="23" y="42"/>
                      <a:pt x="14" y="38"/>
                      <a:pt x="12" y="30"/>
                    </a:cubicBezTo>
                    <a:cubicBezTo>
                      <a:pt x="9" y="22"/>
                      <a:pt x="14" y="14"/>
                      <a:pt x="22" y="1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pPr eaLnBrk="1" fontAlgn="auto" hangingPunct="1">
                  <a:spcBef>
                    <a:spcPts val="0"/>
                  </a:spcBef>
                  <a:spcAft>
                    <a:spcPts val="0"/>
                  </a:spcAft>
                  <a:defRPr/>
                </a:pPr>
                <a:endParaRPr lang="zh-CN" altLang="en-US">
                  <a:solidFill>
                    <a:prstClr val="black"/>
                  </a:solidFill>
                  <a:latin typeface="+mn-lt"/>
                  <a:ea typeface="+mn-ea"/>
                </a:endParaRPr>
              </a:p>
            </p:txBody>
          </p:sp>
          <p:sp>
            <p:nvSpPr>
              <p:cNvPr id="14" name="Freeform 14"/>
              <p:cNvSpPr>
                <a:spLocks noEditPoints="1"/>
              </p:cNvSpPr>
              <p:nvPr/>
            </p:nvSpPr>
            <p:spPr bwMode="auto">
              <a:xfrm>
                <a:off x="4842" y="2116"/>
                <a:ext cx="163" cy="168"/>
              </a:xfrm>
              <a:custGeom>
                <a:avLst/>
                <a:gdLst>
                  <a:gd name="T0" fmla="*/ 4 w 39"/>
                  <a:gd name="T1" fmla="*/ 10 h 40"/>
                  <a:gd name="T2" fmla="*/ 5 w 39"/>
                  <a:gd name="T3" fmla="*/ 13 h 40"/>
                  <a:gd name="T4" fmla="*/ 2 w 39"/>
                  <a:gd name="T5" fmla="*/ 13 h 40"/>
                  <a:gd name="T6" fmla="*/ 0 w 39"/>
                  <a:gd name="T7" fmla="*/ 16 h 40"/>
                  <a:gd name="T8" fmla="*/ 1 w 39"/>
                  <a:gd name="T9" fmla="*/ 19 h 40"/>
                  <a:gd name="T10" fmla="*/ 3 w 39"/>
                  <a:gd name="T11" fmla="*/ 21 h 40"/>
                  <a:gd name="T12" fmla="*/ 2 w 39"/>
                  <a:gd name="T13" fmla="*/ 23 h 40"/>
                  <a:gd name="T14" fmla="*/ 1 w 39"/>
                  <a:gd name="T15" fmla="*/ 26 h 40"/>
                  <a:gd name="T16" fmla="*/ 3 w 39"/>
                  <a:gd name="T17" fmla="*/ 28 h 40"/>
                  <a:gd name="T18" fmla="*/ 5 w 39"/>
                  <a:gd name="T19" fmla="*/ 28 h 40"/>
                  <a:gd name="T20" fmla="*/ 5 w 39"/>
                  <a:gd name="T21" fmla="*/ 31 h 40"/>
                  <a:gd name="T22" fmla="*/ 6 w 39"/>
                  <a:gd name="T23" fmla="*/ 35 h 40"/>
                  <a:gd name="T24" fmla="*/ 9 w 39"/>
                  <a:gd name="T25" fmla="*/ 35 h 40"/>
                  <a:gd name="T26" fmla="*/ 13 w 39"/>
                  <a:gd name="T27" fmla="*/ 34 h 40"/>
                  <a:gd name="T28" fmla="*/ 13 w 39"/>
                  <a:gd name="T29" fmla="*/ 37 h 40"/>
                  <a:gd name="T30" fmla="*/ 15 w 39"/>
                  <a:gd name="T31" fmla="*/ 39 h 40"/>
                  <a:gd name="T32" fmla="*/ 18 w 39"/>
                  <a:gd name="T33" fmla="*/ 38 h 40"/>
                  <a:gd name="T34" fmla="*/ 21 w 39"/>
                  <a:gd name="T35" fmla="*/ 36 h 40"/>
                  <a:gd name="T36" fmla="*/ 22 w 39"/>
                  <a:gd name="T37" fmla="*/ 38 h 40"/>
                  <a:gd name="T38" fmla="*/ 26 w 39"/>
                  <a:gd name="T39" fmla="*/ 39 h 40"/>
                  <a:gd name="T40" fmla="*/ 27 w 39"/>
                  <a:gd name="T41" fmla="*/ 36 h 40"/>
                  <a:gd name="T42" fmla="*/ 29 w 39"/>
                  <a:gd name="T43" fmla="*/ 33 h 40"/>
                  <a:gd name="T44" fmla="*/ 31 w 39"/>
                  <a:gd name="T45" fmla="*/ 34 h 40"/>
                  <a:gd name="T46" fmla="*/ 34 w 39"/>
                  <a:gd name="T47" fmla="*/ 33 h 40"/>
                  <a:gd name="T48" fmla="*/ 35 w 39"/>
                  <a:gd name="T49" fmla="*/ 30 h 40"/>
                  <a:gd name="T50" fmla="*/ 34 w 39"/>
                  <a:gd name="T51" fmla="*/ 27 h 40"/>
                  <a:gd name="T52" fmla="*/ 36 w 39"/>
                  <a:gd name="T53" fmla="*/ 26 h 40"/>
                  <a:gd name="T54" fmla="*/ 39 w 39"/>
                  <a:gd name="T55" fmla="*/ 24 h 40"/>
                  <a:gd name="T56" fmla="*/ 38 w 39"/>
                  <a:gd name="T57" fmla="*/ 21 h 40"/>
                  <a:gd name="T58" fmla="*/ 36 w 39"/>
                  <a:gd name="T59" fmla="*/ 18 h 40"/>
                  <a:gd name="T60" fmla="*/ 37 w 39"/>
                  <a:gd name="T61" fmla="*/ 17 h 40"/>
                  <a:gd name="T62" fmla="*/ 38 w 39"/>
                  <a:gd name="T63" fmla="*/ 14 h 40"/>
                  <a:gd name="T64" fmla="*/ 36 w 39"/>
                  <a:gd name="T65" fmla="*/ 12 h 40"/>
                  <a:gd name="T66" fmla="*/ 33 w 39"/>
                  <a:gd name="T67" fmla="*/ 10 h 40"/>
                  <a:gd name="T68" fmla="*/ 33 w 39"/>
                  <a:gd name="T69" fmla="*/ 8 h 40"/>
                  <a:gd name="T70" fmla="*/ 33 w 39"/>
                  <a:gd name="T71" fmla="*/ 5 h 40"/>
                  <a:gd name="T72" fmla="*/ 30 w 39"/>
                  <a:gd name="T73" fmla="*/ 5 h 40"/>
                  <a:gd name="T74" fmla="*/ 26 w 39"/>
                  <a:gd name="T75" fmla="*/ 5 h 40"/>
                  <a:gd name="T76" fmla="*/ 26 w 39"/>
                  <a:gd name="T77" fmla="*/ 3 h 40"/>
                  <a:gd name="T78" fmla="*/ 24 w 39"/>
                  <a:gd name="T79" fmla="*/ 0 h 40"/>
                  <a:gd name="T80" fmla="*/ 21 w 39"/>
                  <a:gd name="T81" fmla="*/ 2 h 40"/>
                  <a:gd name="T82" fmla="*/ 18 w 39"/>
                  <a:gd name="T83" fmla="*/ 4 h 40"/>
                  <a:gd name="T84" fmla="*/ 16 w 39"/>
                  <a:gd name="T85" fmla="*/ 2 h 40"/>
                  <a:gd name="T86" fmla="*/ 13 w 39"/>
                  <a:gd name="T87" fmla="*/ 1 h 40"/>
                  <a:gd name="T88" fmla="*/ 11 w 39"/>
                  <a:gd name="T89" fmla="*/ 3 h 40"/>
                  <a:gd name="T90" fmla="*/ 10 w 39"/>
                  <a:gd name="T91" fmla="*/ 6 h 40"/>
                  <a:gd name="T92" fmla="*/ 8 w 39"/>
                  <a:gd name="T93" fmla="*/ 6 h 40"/>
                  <a:gd name="T94" fmla="*/ 5 w 39"/>
                  <a:gd name="T95" fmla="*/ 6 h 40"/>
                  <a:gd name="T96" fmla="*/ 4 w 39"/>
                  <a:gd name="T97" fmla="*/ 10 h 40"/>
                  <a:gd name="T98" fmla="*/ 16 w 39"/>
                  <a:gd name="T99" fmla="*/ 9 h 40"/>
                  <a:gd name="T100" fmla="*/ 30 w 39"/>
                  <a:gd name="T101" fmla="*/ 16 h 40"/>
                  <a:gd name="T102" fmla="*/ 23 w 39"/>
                  <a:gd name="T103" fmla="*/ 31 h 40"/>
                  <a:gd name="T104" fmla="*/ 9 w 39"/>
                  <a:gd name="T105" fmla="*/ 23 h 40"/>
                  <a:gd name="T106" fmla="*/ 16 w 39"/>
                  <a:gd name="T107" fmla="*/ 9 h 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39" h="40">
                    <a:moveTo>
                      <a:pt x="4" y="10"/>
                    </a:moveTo>
                    <a:cubicBezTo>
                      <a:pt x="5" y="10"/>
                      <a:pt x="5" y="12"/>
                      <a:pt x="5" y="13"/>
                    </a:cubicBezTo>
                    <a:cubicBezTo>
                      <a:pt x="4" y="13"/>
                      <a:pt x="3" y="14"/>
                      <a:pt x="2" y="13"/>
                    </a:cubicBezTo>
                    <a:cubicBezTo>
                      <a:pt x="1" y="13"/>
                      <a:pt x="0" y="14"/>
                      <a:pt x="0" y="16"/>
                    </a:cubicBezTo>
                    <a:cubicBezTo>
                      <a:pt x="0" y="17"/>
                      <a:pt x="0" y="18"/>
                      <a:pt x="1" y="19"/>
                    </a:cubicBezTo>
                    <a:cubicBezTo>
                      <a:pt x="2" y="19"/>
                      <a:pt x="3" y="20"/>
                      <a:pt x="3" y="21"/>
                    </a:cubicBezTo>
                    <a:cubicBezTo>
                      <a:pt x="3" y="22"/>
                      <a:pt x="3" y="22"/>
                      <a:pt x="2" y="23"/>
                    </a:cubicBezTo>
                    <a:cubicBezTo>
                      <a:pt x="1" y="23"/>
                      <a:pt x="0" y="24"/>
                      <a:pt x="1" y="26"/>
                    </a:cubicBezTo>
                    <a:cubicBezTo>
                      <a:pt x="1" y="27"/>
                      <a:pt x="2" y="28"/>
                      <a:pt x="3" y="28"/>
                    </a:cubicBezTo>
                    <a:cubicBezTo>
                      <a:pt x="4" y="27"/>
                      <a:pt x="5" y="28"/>
                      <a:pt x="5" y="28"/>
                    </a:cubicBezTo>
                    <a:cubicBezTo>
                      <a:pt x="6" y="29"/>
                      <a:pt x="6" y="31"/>
                      <a:pt x="5" y="31"/>
                    </a:cubicBezTo>
                    <a:cubicBezTo>
                      <a:pt x="5" y="32"/>
                      <a:pt x="5" y="34"/>
                      <a:pt x="6" y="35"/>
                    </a:cubicBezTo>
                    <a:cubicBezTo>
                      <a:pt x="7" y="35"/>
                      <a:pt x="9" y="36"/>
                      <a:pt x="9" y="35"/>
                    </a:cubicBezTo>
                    <a:cubicBezTo>
                      <a:pt x="10" y="34"/>
                      <a:pt x="12" y="34"/>
                      <a:pt x="13" y="34"/>
                    </a:cubicBezTo>
                    <a:cubicBezTo>
                      <a:pt x="13" y="35"/>
                      <a:pt x="13" y="36"/>
                      <a:pt x="13" y="37"/>
                    </a:cubicBezTo>
                    <a:cubicBezTo>
                      <a:pt x="13" y="38"/>
                      <a:pt x="14" y="39"/>
                      <a:pt x="15" y="39"/>
                    </a:cubicBezTo>
                    <a:cubicBezTo>
                      <a:pt x="17" y="40"/>
                      <a:pt x="18" y="39"/>
                      <a:pt x="18" y="38"/>
                    </a:cubicBezTo>
                    <a:cubicBezTo>
                      <a:pt x="18" y="37"/>
                      <a:pt x="20" y="36"/>
                      <a:pt x="21" y="36"/>
                    </a:cubicBezTo>
                    <a:cubicBezTo>
                      <a:pt x="21" y="36"/>
                      <a:pt x="22" y="37"/>
                      <a:pt x="22" y="38"/>
                    </a:cubicBezTo>
                    <a:cubicBezTo>
                      <a:pt x="23" y="39"/>
                      <a:pt x="24" y="39"/>
                      <a:pt x="26" y="39"/>
                    </a:cubicBezTo>
                    <a:cubicBezTo>
                      <a:pt x="27" y="38"/>
                      <a:pt x="28" y="37"/>
                      <a:pt x="27" y="36"/>
                    </a:cubicBezTo>
                    <a:cubicBezTo>
                      <a:pt x="27" y="35"/>
                      <a:pt x="28" y="33"/>
                      <a:pt x="29" y="33"/>
                    </a:cubicBezTo>
                    <a:cubicBezTo>
                      <a:pt x="29" y="33"/>
                      <a:pt x="30" y="33"/>
                      <a:pt x="31" y="34"/>
                    </a:cubicBezTo>
                    <a:cubicBezTo>
                      <a:pt x="32" y="34"/>
                      <a:pt x="33" y="34"/>
                      <a:pt x="34" y="33"/>
                    </a:cubicBezTo>
                    <a:cubicBezTo>
                      <a:pt x="35" y="32"/>
                      <a:pt x="35" y="31"/>
                      <a:pt x="35" y="30"/>
                    </a:cubicBezTo>
                    <a:cubicBezTo>
                      <a:pt x="34" y="29"/>
                      <a:pt x="34" y="27"/>
                      <a:pt x="34" y="27"/>
                    </a:cubicBezTo>
                    <a:cubicBezTo>
                      <a:pt x="34" y="26"/>
                      <a:pt x="35" y="26"/>
                      <a:pt x="36" y="26"/>
                    </a:cubicBezTo>
                    <a:cubicBezTo>
                      <a:pt x="38" y="26"/>
                      <a:pt x="39" y="25"/>
                      <a:pt x="39" y="24"/>
                    </a:cubicBezTo>
                    <a:cubicBezTo>
                      <a:pt x="39" y="23"/>
                      <a:pt x="39" y="21"/>
                      <a:pt x="38" y="21"/>
                    </a:cubicBezTo>
                    <a:cubicBezTo>
                      <a:pt x="37" y="21"/>
                      <a:pt x="36" y="19"/>
                      <a:pt x="36" y="18"/>
                    </a:cubicBezTo>
                    <a:cubicBezTo>
                      <a:pt x="36" y="18"/>
                      <a:pt x="36" y="17"/>
                      <a:pt x="37" y="17"/>
                    </a:cubicBezTo>
                    <a:cubicBezTo>
                      <a:pt x="38" y="16"/>
                      <a:pt x="39" y="15"/>
                      <a:pt x="38" y="14"/>
                    </a:cubicBezTo>
                    <a:cubicBezTo>
                      <a:pt x="38" y="12"/>
                      <a:pt x="37" y="11"/>
                      <a:pt x="36" y="12"/>
                    </a:cubicBezTo>
                    <a:cubicBezTo>
                      <a:pt x="35" y="12"/>
                      <a:pt x="33" y="11"/>
                      <a:pt x="33" y="10"/>
                    </a:cubicBezTo>
                    <a:cubicBezTo>
                      <a:pt x="32" y="10"/>
                      <a:pt x="33" y="9"/>
                      <a:pt x="33" y="8"/>
                    </a:cubicBezTo>
                    <a:cubicBezTo>
                      <a:pt x="34" y="7"/>
                      <a:pt x="34" y="6"/>
                      <a:pt x="33" y="5"/>
                    </a:cubicBezTo>
                    <a:cubicBezTo>
                      <a:pt x="32" y="4"/>
                      <a:pt x="30" y="4"/>
                      <a:pt x="30" y="5"/>
                    </a:cubicBezTo>
                    <a:cubicBezTo>
                      <a:pt x="29" y="5"/>
                      <a:pt x="27" y="5"/>
                      <a:pt x="26" y="5"/>
                    </a:cubicBezTo>
                    <a:cubicBezTo>
                      <a:pt x="26" y="5"/>
                      <a:pt x="26" y="4"/>
                      <a:pt x="26" y="3"/>
                    </a:cubicBezTo>
                    <a:cubicBezTo>
                      <a:pt x="26" y="2"/>
                      <a:pt x="25" y="1"/>
                      <a:pt x="24" y="0"/>
                    </a:cubicBezTo>
                    <a:cubicBezTo>
                      <a:pt x="22" y="0"/>
                      <a:pt x="21" y="1"/>
                      <a:pt x="21" y="2"/>
                    </a:cubicBezTo>
                    <a:cubicBezTo>
                      <a:pt x="20" y="3"/>
                      <a:pt x="19" y="3"/>
                      <a:pt x="18" y="4"/>
                    </a:cubicBezTo>
                    <a:cubicBezTo>
                      <a:pt x="18" y="4"/>
                      <a:pt x="17" y="3"/>
                      <a:pt x="16" y="2"/>
                    </a:cubicBezTo>
                    <a:cubicBezTo>
                      <a:pt x="16" y="1"/>
                      <a:pt x="15" y="0"/>
                      <a:pt x="13" y="1"/>
                    </a:cubicBezTo>
                    <a:cubicBezTo>
                      <a:pt x="12" y="1"/>
                      <a:pt x="11" y="2"/>
                      <a:pt x="11" y="3"/>
                    </a:cubicBezTo>
                    <a:cubicBezTo>
                      <a:pt x="12" y="4"/>
                      <a:pt x="11" y="6"/>
                      <a:pt x="10" y="6"/>
                    </a:cubicBezTo>
                    <a:cubicBezTo>
                      <a:pt x="10" y="7"/>
                      <a:pt x="9" y="6"/>
                      <a:pt x="8" y="6"/>
                    </a:cubicBezTo>
                    <a:cubicBezTo>
                      <a:pt x="7" y="5"/>
                      <a:pt x="6" y="5"/>
                      <a:pt x="5" y="6"/>
                    </a:cubicBezTo>
                    <a:cubicBezTo>
                      <a:pt x="4" y="7"/>
                      <a:pt x="4" y="9"/>
                      <a:pt x="4" y="10"/>
                    </a:cubicBezTo>
                    <a:close/>
                    <a:moveTo>
                      <a:pt x="16" y="9"/>
                    </a:moveTo>
                    <a:cubicBezTo>
                      <a:pt x="22" y="7"/>
                      <a:pt x="28" y="10"/>
                      <a:pt x="30" y="16"/>
                    </a:cubicBezTo>
                    <a:cubicBezTo>
                      <a:pt x="32" y="22"/>
                      <a:pt x="29" y="29"/>
                      <a:pt x="23" y="31"/>
                    </a:cubicBezTo>
                    <a:cubicBezTo>
                      <a:pt x="17" y="33"/>
                      <a:pt x="11" y="29"/>
                      <a:pt x="9" y="23"/>
                    </a:cubicBezTo>
                    <a:cubicBezTo>
                      <a:pt x="7" y="17"/>
                      <a:pt x="10" y="11"/>
                      <a:pt x="16" y="9"/>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pPr eaLnBrk="1" fontAlgn="auto" hangingPunct="1">
                  <a:spcBef>
                    <a:spcPts val="0"/>
                  </a:spcBef>
                  <a:spcAft>
                    <a:spcPts val="0"/>
                  </a:spcAft>
                  <a:defRPr/>
                </a:pPr>
                <a:endParaRPr lang="zh-CN" altLang="en-US">
                  <a:solidFill>
                    <a:prstClr val="black"/>
                  </a:solidFill>
                  <a:latin typeface="+mn-lt"/>
                  <a:ea typeface="+mn-ea"/>
                </a:endParaRPr>
              </a:p>
            </p:txBody>
          </p:sp>
        </p:grpSp>
      </p:grpSp>
      <p:grpSp>
        <p:nvGrpSpPr>
          <p:cNvPr id="24637" name="组合 27"/>
          <p:cNvGrpSpPr/>
          <p:nvPr/>
        </p:nvGrpSpPr>
        <p:grpSpPr bwMode="auto">
          <a:xfrm>
            <a:off x="2025096" y="2320925"/>
            <a:ext cx="1391203" cy="2393950"/>
            <a:chOff x="2685230" y="814470"/>
            <a:chExt cx="2595957" cy="4464122"/>
          </a:xfrm>
        </p:grpSpPr>
        <p:sp>
          <p:nvSpPr>
            <p:cNvPr id="32" name="任意多边形 31"/>
            <p:cNvSpPr/>
            <p:nvPr/>
          </p:nvSpPr>
          <p:spPr>
            <a:xfrm rot="2700000">
              <a:off x="2013032" y="2010436"/>
              <a:ext cx="4464122" cy="2072189"/>
            </a:xfrm>
            <a:custGeom>
              <a:avLst/>
              <a:gdLst>
                <a:gd name="connsiteX0" fmla="*/ 776171 w 2969868"/>
                <a:gd name="connsiteY0" fmla="*/ 0 h 1494000"/>
                <a:gd name="connsiteX1" fmla="*/ 2233868 w 2969868"/>
                <a:gd name="connsiteY1" fmla="*/ 0 h 1494000"/>
                <a:gd name="connsiteX2" fmla="*/ 2233867 w 2969868"/>
                <a:gd name="connsiteY2" fmla="*/ 1494000 h 1494000"/>
                <a:gd name="connsiteX3" fmla="*/ 0 w 2969868"/>
                <a:gd name="connsiteY3" fmla="*/ 1494000 h 1494000"/>
                <a:gd name="connsiteX4" fmla="*/ 0 w 2969868"/>
                <a:gd name="connsiteY4" fmla="*/ 1461258 h 1494000"/>
                <a:gd name="connsiteX5" fmla="*/ 776172 w 2969868"/>
                <a:gd name="connsiteY5" fmla="*/ 1461258 h 1494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969868" h="1494000">
                  <a:moveTo>
                    <a:pt x="776171" y="0"/>
                  </a:moveTo>
                  <a:lnTo>
                    <a:pt x="2233868" y="0"/>
                  </a:lnTo>
                  <a:cubicBezTo>
                    <a:pt x="3232538" y="23721"/>
                    <a:pt x="3197712" y="1487845"/>
                    <a:pt x="2233867" y="1494000"/>
                  </a:cubicBezTo>
                  <a:lnTo>
                    <a:pt x="0" y="1494000"/>
                  </a:lnTo>
                  <a:lnTo>
                    <a:pt x="0" y="1461258"/>
                  </a:lnTo>
                  <a:lnTo>
                    <a:pt x="776172" y="1461258"/>
                  </a:lnTo>
                  <a:close/>
                </a:path>
              </a:pathLst>
            </a:custGeom>
            <a:gradFill>
              <a:gsLst>
                <a:gs pos="67000">
                  <a:schemeClr val="bg1">
                    <a:lumMod val="65000"/>
                    <a:alpha val="29000"/>
                  </a:schemeClr>
                </a:gs>
                <a:gs pos="0">
                  <a:schemeClr val="tx1"/>
                </a:gs>
                <a:gs pos="100000">
                  <a:schemeClr val="bg1">
                    <a:lumMod val="95000"/>
                    <a:alpha val="0"/>
                  </a:schemeClr>
                </a:gs>
              </a:gsLst>
              <a:lin ang="0" scaled="0"/>
            </a:gradFill>
            <a:ln>
              <a:noFill/>
            </a:ln>
            <a:effectLst>
              <a:softEdge rad="101600"/>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solidFill>
                  <a:prstClr val="white"/>
                </a:solidFill>
              </a:endParaRPr>
            </a:p>
          </p:txBody>
        </p:sp>
        <p:sp>
          <p:nvSpPr>
            <p:cNvPr id="33" name="椭圆 32"/>
            <p:cNvSpPr/>
            <p:nvPr/>
          </p:nvSpPr>
          <p:spPr>
            <a:xfrm>
              <a:off x="2685230" y="1514356"/>
              <a:ext cx="1791610" cy="1791609"/>
            </a:xfrm>
            <a:prstGeom prst="ellipse">
              <a:avLst/>
            </a:prstGeom>
            <a:gradFill>
              <a:gsLst>
                <a:gs pos="0">
                  <a:schemeClr val="bg1">
                    <a:lumMod val="65000"/>
                  </a:schemeClr>
                </a:gs>
                <a:gs pos="100000">
                  <a:schemeClr val="bg1">
                    <a:lumMod val="95000"/>
                  </a:schemeClr>
                </a:gs>
              </a:gsLst>
              <a:lin ang="2700000" scaled="1"/>
            </a:gradFill>
            <a:ln w="25400">
              <a:gradFill flip="none" rotWithShape="1">
                <a:gsLst>
                  <a:gs pos="0">
                    <a:schemeClr val="bg1"/>
                  </a:gs>
                  <a:gs pos="100000">
                    <a:schemeClr val="bg1">
                      <a:lumMod val="65000"/>
                    </a:schemeClr>
                  </a:gs>
                </a:gsLst>
                <a:lin ang="2700000" scaled="1"/>
                <a:tileRect/>
              </a:gradFill>
            </a:ln>
            <a:effectLst>
              <a:outerShdw blurRad="622300" dist="215900" dir="2700000" algn="tl" rotWithShape="0">
                <a:prstClr val="black">
                  <a:alpha val="24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solidFill>
                  <a:prstClr val="white"/>
                </a:solidFill>
              </a:endParaRPr>
            </a:p>
          </p:txBody>
        </p:sp>
      </p:grpSp>
      <p:grpSp>
        <p:nvGrpSpPr>
          <p:cNvPr id="77" name="组合 76"/>
          <p:cNvGrpSpPr/>
          <p:nvPr/>
        </p:nvGrpSpPr>
        <p:grpSpPr bwMode="auto">
          <a:xfrm>
            <a:off x="2059345" y="611544"/>
            <a:ext cx="1389063" cy="2392363"/>
            <a:chOff x="2050265" y="616385"/>
            <a:chExt cx="1389152" cy="2392526"/>
          </a:xfrm>
        </p:grpSpPr>
        <p:grpSp>
          <p:nvGrpSpPr>
            <p:cNvPr id="24629" name="组合 36"/>
            <p:cNvGrpSpPr/>
            <p:nvPr/>
          </p:nvGrpSpPr>
          <p:grpSpPr bwMode="auto">
            <a:xfrm>
              <a:off x="2050265" y="616385"/>
              <a:ext cx="1389152" cy="2392526"/>
              <a:chOff x="2689225" y="814470"/>
              <a:chExt cx="2591962" cy="4464122"/>
            </a:xfrm>
          </p:grpSpPr>
          <p:sp>
            <p:nvSpPr>
              <p:cNvPr id="41" name="任意多边形 40"/>
              <p:cNvSpPr/>
              <p:nvPr/>
            </p:nvSpPr>
            <p:spPr>
              <a:xfrm rot="2700000">
                <a:off x="2013032" y="2010436"/>
                <a:ext cx="4464122" cy="2072189"/>
              </a:xfrm>
              <a:custGeom>
                <a:avLst/>
                <a:gdLst>
                  <a:gd name="connsiteX0" fmla="*/ 776171 w 2969868"/>
                  <a:gd name="connsiteY0" fmla="*/ 0 h 1494000"/>
                  <a:gd name="connsiteX1" fmla="*/ 2233868 w 2969868"/>
                  <a:gd name="connsiteY1" fmla="*/ 0 h 1494000"/>
                  <a:gd name="connsiteX2" fmla="*/ 2233867 w 2969868"/>
                  <a:gd name="connsiteY2" fmla="*/ 1494000 h 1494000"/>
                  <a:gd name="connsiteX3" fmla="*/ 0 w 2969868"/>
                  <a:gd name="connsiteY3" fmla="*/ 1494000 h 1494000"/>
                  <a:gd name="connsiteX4" fmla="*/ 0 w 2969868"/>
                  <a:gd name="connsiteY4" fmla="*/ 1461258 h 1494000"/>
                  <a:gd name="connsiteX5" fmla="*/ 776172 w 2969868"/>
                  <a:gd name="connsiteY5" fmla="*/ 1461258 h 1494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969868" h="1494000">
                    <a:moveTo>
                      <a:pt x="776171" y="0"/>
                    </a:moveTo>
                    <a:lnTo>
                      <a:pt x="2233868" y="0"/>
                    </a:lnTo>
                    <a:cubicBezTo>
                      <a:pt x="3232538" y="23721"/>
                      <a:pt x="3197712" y="1487845"/>
                      <a:pt x="2233867" y="1494000"/>
                    </a:cubicBezTo>
                    <a:lnTo>
                      <a:pt x="0" y="1494000"/>
                    </a:lnTo>
                    <a:lnTo>
                      <a:pt x="0" y="1461258"/>
                    </a:lnTo>
                    <a:lnTo>
                      <a:pt x="776172" y="1461258"/>
                    </a:lnTo>
                    <a:close/>
                  </a:path>
                </a:pathLst>
              </a:custGeom>
              <a:gradFill>
                <a:gsLst>
                  <a:gs pos="67000">
                    <a:schemeClr val="bg1">
                      <a:lumMod val="65000"/>
                      <a:alpha val="29000"/>
                    </a:schemeClr>
                  </a:gs>
                  <a:gs pos="0">
                    <a:schemeClr val="tx1"/>
                  </a:gs>
                  <a:gs pos="100000">
                    <a:schemeClr val="bg1">
                      <a:lumMod val="95000"/>
                      <a:alpha val="0"/>
                    </a:schemeClr>
                  </a:gs>
                </a:gsLst>
                <a:lin ang="0" scaled="0"/>
              </a:gradFill>
              <a:ln>
                <a:noFill/>
              </a:ln>
              <a:effectLst>
                <a:softEdge rad="101600"/>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solidFill>
                    <a:prstClr val="white"/>
                  </a:solidFill>
                </a:endParaRPr>
              </a:p>
            </p:txBody>
          </p:sp>
          <p:sp>
            <p:nvSpPr>
              <p:cNvPr id="42" name="椭圆 41"/>
              <p:cNvSpPr/>
              <p:nvPr/>
            </p:nvSpPr>
            <p:spPr>
              <a:xfrm>
                <a:off x="2689225" y="1488621"/>
                <a:ext cx="1791609" cy="1791608"/>
              </a:xfrm>
              <a:prstGeom prst="ellipse">
                <a:avLst/>
              </a:prstGeom>
              <a:gradFill>
                <a:gsLst>
                  <a:gs pos="0">
                    <a:schemeClr val="bg1">
                      <a:lumMod val="65000"/>
                    </a:schemeClr>
                  </a:gs>
                  <a:gs pos="100000">
                    <a:schemeClr val="bg1">
                      <a:lumMod val="95000"/>
                    </a:schemeClr>
                  </a:gs>
                </a:gsLst>
                <a:lin ang="2700000" scaled="1"/>
              </a:gradFill>
              <a:ln w="25400">
                <a:gradFill flip="none" rotWithShape="1">
                  <a:gsLst>
                    <a:gs pos="0">
                      <a:schemeClr val="bg1"/>
                    </a:gs>
                    <a:gs pos="100000">
                      <a:schemeClr val="bg1">
                        <a:lumMod val="65000"/>
                      </a:schemeClr>
                    </a:gs>
                  </a:gsLst>
                  <a:lin ang="2700000" scaled="1"/>
                  <a:tileRect/>
                </a:gradFill>
              </a:ln>
              <a:effectLst>
                <a:outerShdw blurRad="622300" dist="215900" dir="2700000" algn="tl" rotWithShape="0">
                  <a:prstClr val="black">
                    <a:alpha val="24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solidFill>
                    <a:prstClr val="white"/>
                  </a:solidFill>
                </a:endParaRPr>
              </a:p>
            </p:txBody>
          </p:sp>
        </p:grpSp>
        <p:sp>
          <p:nvSpPr>
            <p:cNvPr id="24630" name="Freeform 32"/>
            <p:cNvSpPr>
              <a:spLocks noEditPoints="1"/>
            </p:cNvSpPr>
            <p:nvPr/>
          </p:nvSpPr>
          <p:spPr bwMode="auto">
            <a:xfrm>
              <a:off x="2266212" y="1238600"/>
              <a:ext cx="506171" cy="438391"/>
            </a:xfrm>
            <a:custGeom>
              <a:avLst/>
              <a:gdLst>
                <a:gd name="T0" fmla="*/ 395914924 w 244"/>
                <a:gd name="T1" fmla="*/ 301222214 h 175"/>
                <a:gd name="T2" fmla="*/ 438949832 w 244"/>
                <a:gd name="T3" fmla="*/ 169436869 h 175"/>
                <a:gd name="T4" fmla="*/ 322756619 w 244"/>
                <a:gd name="T5" fmla="*/ 0 h 175"/>
                <a:gd name="T6" fmla="*/ 206565481 w 244"/>
                <a:gd name="T7" fmla="*/ 169436869 h 175"/>
                <a:gd name="T8" fmla="*/ 249598314 w 244"/>
                <a:gd name="T9" fmla="*/ 301222214 h 175"/>
                <a:gd name="T10" fmla="*/ 43034907 w 244"/>
                <a:gd name="T11" fmla="*/ 771883802 h 175"/>
                <a:gd name="T12" fmla="*/ 197958499 w 244"/>
                <a:gd name="T13" fmla="*/ 608722187 h 175"/>
                <a:gd name="T14" fmla="*/ 137709629 w 244"/>
                <a:gd name="T15" fmla="*/ 1098209536 h 175"/>
                <a:gd name="T16" fmla="*/ 245295860 w 244"/>
                <a:gd name="T17" fmla="*/ 1098209536 h 175"/>
                <a:gd name="T18" fmla="*/ 322756619 w 244"/>
                <a:gd name="T19" fmla="*/ 891118638 h 175"/>
                <a:gd name="T20" fmla="*/ 400219452 w 244"/>
                <a:gd name="T21" fmla="*/ 1098209536 h 175"/>
                <a:gd name="T22" fmla="*/ 507805683 w 244"/>
                <a:gd name="T23" fmla="*/ 1098209536 h 175"/>
                <a:gd name="T24" fmla="*/ 447556813 w 244"/>
                <a:gd name="T25" fmla="*/ 608722187 h 175"/>
                <a:gd name="T26" fmla="*/ 602480405 w 244"/>
                <a:gd name="T27" fmla="*/ 771883802 h 175"/>
                <a:gd name="T28" fmla="*/ 395914924 w 244"/>
                <a:gd name="T29" fmla="*/ 301222214 h 175"/>
                <a:gd name="T30" fmla="*/ 895113626 w 244"/>
                <a:gd name="T31" fmla="*/ 608722187 h 175"/>
                <a:gd name="T32" fmla="*/ 920934571 w 244"/>
                <a:gd name="T33" fmla="*/ 527141379 h 175"/>
                <a:gd name="T34" fmla="*/ 852078719 w 244"/>
                <a:gd name="T35" fmla="*/ 426732304 h 175"/>
                <a:gd name="T36" fmla="*/ 778920414 w 244"/>
                <a:gd name="T37" fmla="*/ 527141379 h 175"/>
                <a:gd name="T38" fmla="*/ 804741358 w 244"/>
                <a:gd name="T39" fmla="*/ 608722187 h 175"/>
                <a:gd name="T40" fmla="*/ 679941164 w 244"/>
                <a:gd name="T41" fmla="*/ 897393892 h 175"/>
                <a:gd name="T42" fmla="*/ 774617960 w 244"/>
                <a:gd name="T43" fmla="*/ 796987323 h 175"/>
                <a:gd name="T44" fmla="*/ 735887581 w 244"/>
                <a:gd name="T45" fmla="*/ 1098209536 h 175"/>
                <a:gd name="T46" fmla="*/ 800438904 w 244"/>
                <a:gd name="T47" fmla="*/ 1098209536 h 175"/>
                <a:gd name="T48" fmla="*/ 852078719 w 244"/>
                <a:gd name="T49" fmla="*/ 972699446 h 175"/>
                <a:gd name="T50" fmla="*/ 899418154 w 244"/>
                <a:gd name="T51" fmla="*/ 1098209536 h 175"/>
                <a:gd name="T52" fmla="*/ 963969478 w 244"/>
                <a:gd name="T53" fmla="*/ 1098209536 h 175"/>
                <a:gd name="T54" fmla="*/ 929541552 w 244"/>
                <a:gd name="T55" fmla="*/ 796987323 h 175"/>
                <a:gd name="T56" fmla="*/ 1019913820 w 244"/>
                <a:gd name="T57" fmla="*/ 897393892 h 175"/>
                <a:gd name="T58" fmla="*/ 895113626 w 244"/>
                <a:gd name="T59" fmla="*/ 608722187 h 175"/>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Lst>
              <a:ahLst/>
              <a:cxnLst>
                <a:cxn ang="T60">
                  <a:pos x="T0" y="T1"/>
                </a:cxn>
                <a:cxn ang="T61">
                  <a:pos x="T2" y="T3"/>
                </a:cxn>
                <a:cxn ang="T62">
                  <a:pos x="T4" y="T5"/>
                </a:cxn>
                <a:cxn ang="T63">
                  <a:pos x="T6" y="T7"/>
                </a:cxn>
                <a:cxn ang="T64">
                  <a:pos x="T8" y="T9"/>
                </a:cxn>
                <a:cxn ang="T65">
                  <a:pos x="T10" y="T11"/>
                </a:cxn>
                <a:cxn ang="T66">
                  <a:pos x="T12" y="T13"/>
                </a:cxn>
                <a:cxn ang="T67">
                  <a:pos x="T14" y="T15"/>
                </a:cxn>
                <a:cxn ang="T68">
                  <a:pos x="T16" y="T17"/>
                </a:cxn>
                <a:cxn ang="T69">
                  <a:pos x="T18" y="T19"/>
                </a:cxn>
                <a:cxn ang="T70">
                  <a:pos x="T20" y="T21"/>
                </a:cxn>
                <a:cxn ang="T71">
                  <a:pos x="T22" y="T23"/>
                </a:cxn>
                <a:cxn ang="T72">
                  <a:pos x="T24" y="T25"/>
                </a:cxn>
                <a:cxn ang="T73">
                  <a:pos x="T26" y="T27"/>
                </a:cxn>
                <a:cxn ang="T74">
                  <a:pos x="T28" y="T29"/>
                </a:cxn>
                <a:cxn ang="T75">
                  <a:pos x="T30" y="T31"/>
                </a:cxn>
                <a:cxn ang="T76">
                  <a:pos x="T32" y="T33"/>
                </a:cxn>
                <a:cxn ang="T77">
                  <a:pos x="T34" y="T35"/>
                </a:cxn>
                <a:cxn ang="T78">
                  <a:pos x="T36" y="T37"/>
                </a:cxn>
                <a:cxn ang="T79">
                  <a:pos x="T38" y="T39"/>
                </a:cxn>
                <a:cxn ang="T80">
                  <a:pos x="T40" y="T41"/>
                </a:cxn>
                <a:cxn ang="T81">
                  <a:pos x="T42" y="T43"/>
                </a:cxn>
                <a:cxn ang="T82">
                  <a:pos x="T44" y="T45"/>
                </a:cxn>
                <a:cxn ang="T83">
                  <a:pos x="T46" y="T47"/>
                </a:cxn>
                <a:cxn ang="T84">
                  <a:pos x="T48" y="T49"/>
                </a:cxn>
                <a:cxn ang="T85">
                  <a:pos x="T50" y="T51"/>
                </a:cxn>
                <a:cxn ang="T86">
                  <a:pos x="T52" y="T53"/>
                </a:cxn>
                <a:cxn ang="T87">
                  <a:pos x="T54" y="T55"/>
                </a:cxn>
                <a:cxn ang="T88">
                  <a:pos x="T56" y="T57"/>
                </a:cxn>
                <a:cxn ang="T89">
                  <a:pos x="T58" y="T59"/>
                </a:cxn>
              </a:cxnLst>
              <a:rect l="0" t="0" r="r" b="b"/>
              <a:pathLst>
                <a:path w="244" h="175">
                  <a:moveTo>
                    <a:pt x="92" y="48"/>
                  </a:moveTo>
                  <a:cubicBezTo>
                    <a:pt x="98" y="43"/>
                    <a:pt x="102" y="36"/>
                    <a:pt x="102" y="27"/>
                  </a:cubicBezTo>
                  <a:cubicBezTo>
                    <a:pt x="102" y="12"/>
                    <a:pt x="90" y="0"/>
                    <a:pt x="75" y="0"/>
                  </a:cubicBezTo>
                  <a:cubicBezTo>
                    <a:pt x="60" y="0"/>
                    <a:pt x="48" y="12"/>
                    <a:pt x="48" y="27"/>
                  </a:cubicBezTo>
                  <a:cubicBezTo>
                    <a:pt x="48" y="36"/>
                    <a:pt x="52" y="43"/>
                    <a:pt x="58" y="48"/>
                  </a:cubicBezTo>
                  <a:cubicBezTo>
                    <a:pt x="31" y="58"/>
                    <a:pt x="0" y="113"/>
                    <a:pt x="10" y="123"/>
                  </a:cubicBezTo>
                  <a:cubicBezTo>
                    <a:pt x="19" y="131"/>
                    <a:pt x="34" y="114"/>
                    <a:pt x="46" y="97"/>
                  </a:cubicBezTo>
                  <a:cubicBezTo>
                    <a:pt x="39" y="123"/>
                    <a:pt x="34" y="151"/>
                    <a:pt x="32" y="175"/>
                  </a:cubicBezTo>
                  <a:cubicBezTo>
                    <a:pt x="57" y="175"/>
                    <a:pt x="57" y="175"/>
                    <a:pt x="57" y="175"/>
                  </a:cubicBezTo>
                  <a:cubicBezTo>
                    <a:pt x="57" y="161"/>
                    <a:pt x="66" y="142"/>
                    <a:pt x="75" y="142"/>
                  </a:cubicBezTo>
                  <a:cubicBezTo>
                    <a:pt x="84" y="142"/>
                    <a:pt x="93" y="161"/>
                    <a:pt x="93" y="175"/>
                  </a:cubicBezTo>
                  <a:cubicBezTo>
                    <a:pt x="118" y="175"/>
                    <a:pt x="118" y="175"/>
                    <a:pt x="118" y="175"/>
                  </a:cubicBezTo>
                  <a:cubicBezTo>
                    <a:pt x="116" y="151"/>
                    <a:pt x="111" y="123"/>
                    <a:pt x="104" y="97"/>
                  </a:cubicBezTo>
                  <a:cubicBezTo>
                    <a:pt x="116" y="114"/>
                    <a:pt x="131" y="131"/>
                    <a:pt x="140" y="123"/>
                  </a:cubicBezTo>
                  <a:cubicBezTo>
                    <a:pt x="150" y="113"/>
                    <a:pt x="119" y="58"/>
                    <a:pt x="92" y="48"/>
                  </a:cubicBezTo>
                  <a:close/>
                  <a:moveTo>
                    <a:pt x="208" y="97"/>
                  </a:moveTo>
                  <a:cubicBezTo>
                    <a:pt x="212" y="94"/>
                    <a:pt x="214" y="89"/>
                    <a:pt x="214" y="84"/>
                  </a:cubicBezTo>
                  <a:cubicBezTo>
                    <a:pt x="214" y="75"/>
                    <a:pt x="207" y="68"/>
                    <a:pt x="198" y="68"/>
                  </a:cubicBezTo>
                  <a:cubicBezTo>
                    <a:pt x="188" y="68"/>
                    <a:pt x="181" y="75"/>
                    <a:pt x="181" y="84"/>
                  </a:cubicBezTo>
                  <a:cubicBezTo>
                    <a:pt x="181" y="89"/>
                    <a:pt x="183" y="94"/>
                    <a:pt x="187" y="97"/>
                  </a:cubicBezTo>
                  <a:cubicBezTo>
                    <a:pt x="170" y="103"/>
                    <a:pt x="151" y="137"/>
                    <a:pt x="158" y="143"/>
                  </a:cubicBezTo>
                  <a:cubicBezTo>
                    <a:pt x="163" y="148"/>
                    <a:pt x="172" y="137"/>
                    <a:pt x="180" y="127"/>
                  </a:cubicBezTo>
                  <a:cubicBezTo>
                    <a:pt x="176" y="143"/>
                    <a:pt x="173" y="160"/>
                    <a:pt x="171" y="175"/>
                  </a:cubicBezTo>
                  <a:cubicBezTo>
                    <a:pt x="186" y="175"/>
                    <a:pt x="186" y="175"/>
                    <a:pt x="186" y="175"/>
                  </a:cubicBezTo>
                  <a:cubicBezTo>
                    <a:pt x="186" y="167"/>
                    <a:pt x="192" y="155"/>
                    <a:pt x="198" y="155"/>
                  </a:cubicBezTo>
                  <a:cubicBezTo>
                    <a:pt x="203" y="155"/>
                    <a:pt x="209" y="167"/>
                    <a:pt x="209" y="175"/>
                  </a:cubicBezTo>
                  <a:cubicBezTo>
                    <a:pt x="224" y="175"/>
                    <a:pt x="224" y="175"/>
                    <a:pt x="224" y="175"/>
                  </a:cubicBezTo>
                  <a:cubicBezTo>
                    <a:pt x="223" y="160"/>
                    <a:pt x="219" y="143"/>
                    <a:pt x="216" y="127"/>
                  </a:cubicBezTo>
                  <a:cubicBezTo>
                    <a:pt x="223" y="137"/>
                    <a:pt x="232" y="148"/>
                    <a:pt x="237" y="143"/>
                  </a:cubicBezTo>
                  <a:cubicBezTo>
                    <a:pt x="244" y="137"/>
                    <a:pt x="225" y="103"/>
                    <a:pt x="208" y="97"/>
                  </a:cubicBezTo>
                  <a:close/>
                </a:path>
              </a:pathLst>
            </a:custGeom>
            <a:solidFill>
              <a:srgbClr val="C00000"/>
            </a:solid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grpSp>
      <p:grpSp>
        <p:nvGrpSpPr>
          <p:cNvPr id="80" name="组合 79"/>
          <p:cNvGrpSpPr/>
          <p:nvPr/>
        </p:nvGrpSpPr>
        <p:grpSpPr bwMode="auto">
          <a:xfrm>
            <a:off x="2208230" y="2885603"/>
            <a:ext cx="4896276" cy="1600832"/>
            <a:chOff x="1534456" y="2884851"/>
            <a:chExt cx="4896590" cy="1600942"/>
          </a:xfrm>
        </p:grpSpPr>
        <p:sp>
          <p:nvSpPr>
            <p:cNvPr id="53" name="椭圆 52"/>
            <p:cNvSpPr/>
            <p:nvPr/>
          </p:nvSpPr>
          <p:spPr bwMode="auto">
            <a:xfrm>
              <a:off x="5470840" y="3525589"/>
              <a:ext cx="960206" cy="960204"/>
            </a:xfrm>
            <a:prstGeom prst="ellipse">
              <a:avLst/>
            </a:prstGeom>
            <a:gradFill>
              <a:gsLst>
                <a:gs pos="0">
                  <a:schemeClr val="bg1">
                    <a:lumMod val="65000"/>
                  </a:schemeClr>
                </a:gs>
                <a:gs pos="100000">
                  <a:schemeClr val="bg1">
                    <a:lumMod val="95000"/>
                  </a:schemeClr>
                </a:gs>
              </a:gsLst>
              <a:lin ang="2700000" scaled="1"/>
            </a:gradFill>
            <a:ln w="25400">
              <a:gradFill flip="none" rotWithShape="1">
                <a:gsLst>
                  <a:gs pos="0">
                    <a:schemeClr val="bg1"/>
                  </a:gs>
                  <a:gs pos="100000">
                    <a:schemeClr val="bg1">
                      <a:lumMod val="65000"/>
                    </a:schemeClr>
                  </a:gs>
                </a:gsLst>
                <a:lin ang="2700000" scaled="1"/>
                <a:tileRect/>
              </a:gradFill>
            </a:ln>
            <a:effectLst>
              <a:outerShdw blurRad="622300" dist="215900" dir="2700000" algn="tl" rotWithShape="0">
                <a:prstClr val="black">
                  <a:alpha val="24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dirty="0">
                <a:solidFill>
                  <a:prstClr val="white"/>
                </a:solidFill>
              </a:endParaRPr>
            </a:p>
          </p:txBody>
        </p:sp>
        <p:grpSp>
          <p:nvGrpSpPr>
            <p:cNvPr id="45" name="组合 44"/>
            <p:cNvGrpSpPr/>
            <p:nvPr/>
          </p:nvGrpSpPr>
          <p:grpSpPr>
            <a:xfrm>
              <a:off x="1534456" y="2884851"/>
              <a:ext cx="525290" cy="592812"/>
              <a:chOff x="4179320" y="19648"/>
              <a:chExt cx="728665" cy="822324"/>
            </a:xfrm>
            <a:solidFill>
              <a:srgbClr val="C00000"/>
            </a:solidFill>
          </p:grpSpPr>
          <p:sp>
            <p:nvSpPr>
              <p:cNvPr id="46" name="Freeform 33"/>
              <p:cNvSpPr>
                <a:spLocks noEditPoints="1"/>
              </p:cNvSpPr>
              <p:nvPr/>
            </p:nvSpPr>
            <p:spPr bwMode="auto">
              <a:xfrm>
                <a:off x="4179320" y="19648"/>
                <a:ext cx="728665" cy="822324"/>
              </a:xfrm>
              <a:custGeom>
                <a:avLst/>
                <a:gdLst>
                  <a:gd name="T0" fmla="*/ 103 w 194"/>
                  <a:gd name="T1" fmla="*/ 26 h 219"/>
                  <a:gd name="T2" fmla="*/ 103 w 194"/>
                  <a:gd name="T3" fmla="*/ 18 h 219"/>
                  <a:gd name="T4" fmla="*/ 120 w 194"/>
                  <a:gd name="T5" fmla="*/ 18 h 219"/>
                  <a:gd name="T6" fmla="*/ 120 w 194"/>
                  <a:gd name="T7" fmla="*/ 0 h 219"/>
                  <a:gd name="T8" fmla="*/ 74 w 194"/>
                  <a:gd name="T9" fmla="*/ 0 h 219"/>
                  <a:gd name="T10" fmla="*/ 74 w 194"/>
                  <a:gd name="T11" fmla="*/ 18 h 219"/>
                  <a:gd name="T12" fmla="*/ 91 w 194"/>
                  <a:gd name="T13" fmla="*/ 18 h 219"/>
                  <a:gd name="T14" fmla="*/ 91 w 194"/>
                  <a:gd name="T15" fmla="*/ 26 h 219"/>
                  <a:gd name="T16" fmla="*/ 0 w 194"/>
                  <a:gd name="T17" fmla="*/ 122 h 219"/>
                  <a:gd name="T18" fmla="*/ 97 w 194"/>
                  <a:gd name="T19" fmla="*/ 219 h 219"/>
                  <a:gd name="T20" fmla="*/ 194 w 194"/>
                  <a:gd name="T21" fmla="*/ 122 h 219"/>
                  <a:gd name="T22" fmla="*/ 103 w 194"/>
                  <a:gd name="T23" fmla="*/ 26 h 219"/>
                  <a:gd name="T24" fmla="*/ 158 w 194"/>
                  <a:gd name="T25" fmla="*/ 180 h 219"/>
                  <a:gd name="T26" fmla="*/ 145 w 194"/>
                  <a:gd name="T27" fmla="*/ 167 h 219"/>
                  <a:gd name="T28" fmla="*/ 142 w 194"/>
                  <a:gd name="T29" fmla="*/ 171 h 219"/>
                  <a:gd name="T30" fmla="*/ 154 w 194"/>
                  <a:gd name="T31" fmla="*/ 183 h 219"/>
                  <a:gd name="T32" fmla="*/ 100 w 194"/>
                  <a:gd name="T33" fmla="*/ 206 h 219"/>
                  <a:gd name="T34" fmla="*/ 100 w 194"/>
                  <a:gd name="T35" fmla="*/ 188 h 219"/>
                  <a:gd name="T36" fmla="*/ 95 w 194"/>
                  <a:gd name="T37" fmla="*/ 188 h 219"/>
                  <a:gd name="T38" fmla="*/ 95 w 194"/>
                  <a:gd name="T39" fmla="*/ 206 h 219"/>
                  <a:gd name="T40" fmla="*/ 40 w 194"/>
                  <a:gd name="T41" fmla="*/ 183 h 219"/>
                  <a:gd name="T42" fmla="*/ 52 w 194"/>
                  <a:gd name="T43" fmla="*/ 171 h 219"/>
                  <a:gd name="T44" fmla="*/ 49 w 194"/>
                  <a:gd name="T45" fmla="*/ 167 h 219"/>
                  <a:gd name="T46" fmla="*/ 36 w 194"/>
                  <a:gd name="T47" fmla="*/ 180 h 219"/>
                  <a:gd name="T48" fmla="*/ 14 w 194"/>
                  <a:gd name="T49" fmla="*/ 125 h 219"/>
                  <a:gd name="T50" fmla="*/ 31 w 194"/>
                  <a:gd name="T51" fmla="*/ 125 h 219"/>
                  <a:gd name="T52" fmla="*/ 31 w 194"/>
                  <a:gd name="T53" fmla="*/ 120 h 219"/>
                  <a:gd name="T54" fmla="*/ 14 w 194"/>
                  <a:gd name="T55" fmla="*/ 120 h 219"/>
                  <a:gd name="T56" fmla="*/ 36 w 194"/>
                  <a:gd name="T57" fmla="*/ 65 h 219"/>
                  <a:gd name="T58" fmla="*/ 49 w 194"/>
                  <a:gd name="T59" fmla="*/ 78 h 219"/>
                  <a:gd name="T60" fmla="*/ 52 w 194"/>
                  <a:gd name="T61" fmla="*/ 74 h 219"/>
                  <a:gd name="T62" fmla="*/ 40 w 194"/>
                  <a:gd name="T63" fmla="*/ 62 h 219"/>
                  <a:gd name="T64" fmla="*/ 95 w 194"/>
                  <a:gd name="T65" fmla="*/ 39 h 219"/>
                  <a:gd name="T66" fmla="*/ 95 w 194"/>
                  <a:gd name="T67" fmla="*/ 56 h 219"/>
                  <a:gd name="T68" fmla="*/ 100 w 194"/>
                  <a:gd name="T69" fmla="*/ 56 h 219"/>
                  <a:gd name="T70" fmla="*/ 100 w 194"/>
                  <a:gd name="T71" fmla="*/ 39 h 219"/>
                  <a:gd name="T72" fmla="*/ 154 w 194"/>
                  <a:gd name="T73" fmla="*/ 62 h 219"/>
                  <a:gd name="T74" fmla="*/ 142 w 194"/>
                  <a:gd name="T75" fmla="*/ 74 h 219"/>
                  <a:gd name="T76" fmla="*/ 145 w 194"/>
                  <a:gd name="T77" fmla="*/ 78 h 219"/>
                  <a:gd name="T78" fmla="*/ 158 w 194"/>
                  <a:gd name="T79" fmla="*/ 65 h 219"/>
                  <a:gd name="T80" fmla="*/ 180 w 194"/>
                  <a:gd name="T81" fmla="*/ 120 h 219"/>
                  <a:gd name="T82" fmla="*/ 163 w 194"/>
                  <a:gd name="T83" fmla="*/ 120 h 219"/>
                  <a:gd name="T84" fmla="*/ 163 w 194"/>
                  <a:gd name="T85" fmla="*/ 125 h 219"/>
                  <a:gd name="T86" fmla="*/ 180 w 194"/>
                  <a:gd name="T87" fmla="*/ 125 h 219"/>
                  <a:gd name="T88" fmla="*/ 158 w 194"/>
                  <a:gd name="T89" fmla="*/ 180 h 21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Lst>
                <a:rect l="0" t="0" r="r" b="b"/>
                <a:pathLst>
                  <a:path w="194" h="219">
                    <a:moveTo>
                      <a:pt x="103" y="26"/>
                    </a:moveTo>
                    <a:cubicBezTo>
                      <a:pt x="103" y="18"/>
                      <a:pt x="103" y="18"/>
                      <a:pt x="103" y="18"/>
                    </a:cubicBezTo>
                    <a:cubicBezTo>
                      <a:pt x="120" y="18"/>
                      <a:pt x="120" y="18"/>
                      <a:pt x="120" y="18"/>
                    </a:cubicBezTo>
                    <a:cubicBezTo>
                      <a:pt x="120" y="0"/>
                      <a:pt x="120" y="0"/>
                      <a:pt x="120" y="0"/>
                    </a:cubicBezTo>
                    <a:cubicBezTo>
                      <a:pt x="74" y="0"/>
                      <a:pt x="74" y="0"/>
                      <a:pt x="74" y="0"/>
                    </a:cubicBezTo>
                    <a:cubicBezTo>
                      <a:pt x="74" y="18"/>
                      <a:pt x="74" y="18"/>
                      <a:pt x="74" y="18"/>
                    </a:cubicBezTo>
                    <a:cubicBezTo>
                      <a:pt x="91" y="18"/>
                      <a:pt x="91" y="18"/>
                      <a:pt x="91" y="18"/>
                    </a:cubicBezTo>
                    <a:cubicBezTo>
                      <a:pt x="91" y="26"/>
                      <a:pt x="91" y="26"/>
                      <a:pt x="91" y="26"/>
                    </a:cubicBezTo>
                    <a:cubicBezTo>
                      <a:pt x="41" y="29"/>
                      <a:pt x="0" y="71"/>
                      <a:pt x="0" y="122"/>
                    </a:cubicBezTo>
                    <a:cubicBezTo>
                      <a:pt x="0" y="176"/>
                      <a:pt x="44" y="219"/>
                      <a:pt x="97" y="219"/>
                    </a:cubicBezTo>
                    <a:cubicBezTo>
                      <a:pt x="150" y="219"/>
                      <a:pt x="194" y="176"/>
                      <a:pt x="194" y="122"/>
                    </a:cubicBezTo>
                    <a:cubicBezTo>
                      <a:pt x="194" y="71"/>
                      <a:pt x="154" y="29"/>
                      <a:pt x="103" y="26"/>
                    </a:cubicBezTo>
                    <a:close/>
                    <a:moveTo>
                      <a:pt x="158" y="180"/>
                    </a:moveTo>
                    <a:cubicBezTo>
                      <a:pt x="145" y="167"/>
                      <a:pt x="145" y="167"/>
                      <a:pt x="145" y="167"/>
                    </a:cubicBezTo>
                    <a:cubicBezTo>
                      <a:pt x="142" y="171"/>
                      <a:pt x="142" y="171"/>
                      <a:pt x="142" y="171"/>
                    </a:cubicBezTo>
                    <a:cubicBezTo>
                      <a:pt x="154" y="183"/>
                      <a:pt x="154" y="183"/>
                      <a:pt x="154" y="183"/>
                    </a:cubicBezTo>
                    <a:cubicBezTo>
                      <a:pt x="140" y="197"/>
                      <a:pt x="121" y="205"/>
                      <a:pt x="100" y="206"/>
                    </a:cubicBezTo>
                    <a:cubicBezTo>
                      <a:pt x="100" y="188"/>
                      <a:pt x="100" y="188"/>
                      <a:pt x="100" y="188"/>
                    </a:cubicBezTo>
                    <a:cubicBezTo>
                      <a:pt x="95" y="188"/>
                      <a:pt x="95" y="188"/>
                      <a:pt x="95" y="188"/>
                    </a:cubicBezTo>
                    <a:cubicBezTo>
                      <a:pt x="95" y="206"/>
                      <a:pt x="95" y="206"/>
                      <a:pt x="95" y="206"/>
                    </a:cubicBezTo>
                    <a:cubicBezTo>
                      <a:pt x="73" y="205"/>
                      <a:pt x="54" y="197"/>
                      <a:pt x="40" y="183"/>
                    </a:cubicBezTo>
                    <a:cubicBezTo>
                      <a:pt x="52" y="171"/>
                      <a:pt x="52" y="171"/>
                      <a:pt x="52" y="171"/>
                    </a:cubicBezTo>
                    <a:cubicBezTo>
                      <a:pt x="49" y="167"/>
                      <a:pt x="49" y="167"/>
                      <a:pt x="49" y="167"/>
                    </a:cubicBezTo>
                    <a:cubicBezTo>
                      <a:pt x="36" y="180"/>
                      <a:pt x="36" y="180"/>
                      <a:pt x="36" y="180"/>
                    </a:cubicBezTo>
                    <a:cubicBezTo>
                      <a:pt x="23" y="165"/>
                      <a:pt x="14" y="146"/>
                      <a:pt x="14" y="125"/>
                    </a:cubicBezTo>
                    <a:cubicBezTo>
                      <a:pt x="31" y="125"/>
                      <a:pt x="31" y="125"/>
                      <a:pt x="31" y="125"/>
                    </a:cubicBezTo>
                    <a:cubicBezTo>
                      <a:pt x="31" y="120"/>
                      <a:pt x="31" y="120"/>
                      <a:pt x="31" y="120"/>
                    </a:cubicBezTo>
                    <a:cubicBezTo>
                      <a:pt x="14" y="120"/>
                      <a:pt x="14" y="120"/>
                      <a:pt x="14" y="120"/>
                    </a:cubicBezTo>
                    <a:cubicBezTo>
                      <a:pt x="14" y="99"/>
                      <a:pt x="23" y="80"/>
                      <a:pt x="36" y="65"/>
                    </a:cubicBezTo>
                    <a:cubicBezTo>
                      <a:pt x="49" y="78"/>
                      <a:pt x="49" y="78"/>
                      <a:pt x="49" y="78"/>
                    </a:cubicBezTo>
                    <a:cubicBezTo>
                      <a:pt x="52" y="74"/>
                      <a:pt x="52" y="74"/>
                      <a:pt x="52" y="74"/>
                    </a:cubicBezTo>
                    <a:cubicBezTo>
                      <a:pt x="40" y="62"/>
                      <a:pt x="40" y="62"/>
                      <a:pt x="40" y="62"/>
                    </a:cubicBezTo>
                    <a:cubicBezTo>
                      <a:pt x="54" y="48"/>
                      <a:pt x="73" y="40"/>
                      <a:pt x="95" y="39"/>
                    </a:cubicBezTo>
                    <a:cubicBezTo>
                      <a:pt x="95" y="56"/>
                      <a:pt x="95" y="56"/>
                      <a:pt x="95" y="56"/>
                    </a:cubicBezTo>
                    <a:cubicBezTo>
                      <a:pt x="100" y="56"/>
                      <a:pt x="100" y="56"/>
                      <a:pt x="100" y="56"/>
                    </a:cubicBezTo>
                    <a:cubicBezTo>
                      <a:pt x="100" y="39"/>
                      <a:pt x="100" y="39"/>
                      <a:pt x="100" y="39"/>
                    </a:cubicBezTo>
                    <a:cubicBezTo>
                      <a:pt x="121" y="40"/>
                      <a:pt x="140" y="48"/>
                      <a:pt x="154" y="62"/>
                    </a:cubicBezTo>
                    <a:cubicBezTo>
                      <a:pt x="142" y="74"/>
                      <a:pt x="142" y="74"/>
                      <a:pt x="142" y="74"/>
                    </a:cubicBezTo>
                    <a:cubicBezTo>
                      <a:pt x="145" y="78"/>
                      <a:pt x="145" y="78"/>
                      <a:pt x="145" y="78"/>
                    </a:cubicBezTo>
                    <a:cubicBezTo>
                      <a:pt x="158" y="65"/>
                      <a:pt x="158" y="65"/>
                      <a:pt x="158" y="65"/>
                    </a:cubicBezTo>
                    <a:cubicBezTo>
                      <a:pt x="171" y="80"/>
                      <a:pt x="180" y="99"/>
                      <a:pt x="180" y="120"/>
                    </a:cubicBezTo>
                    <a:cubicBezTo>
                      <a:pt x="163" y="120"/>
                      <a:pt x="163" y="120"/>
                      <a:pt x="163" y="120"/>
                    </a:cubicBezTo>
                    <a:cubicBezTo>
                      <a:pt x="163" y="125"/>
                      <a:pt x="163" y="125"/>
                      <a:pt x="163" y="125"/>
                    </a:cubicBezTo>
                    <a:cubicBezTo>
                      <a:pt x="180" y="125"/>
                      <a:pt x="180" y="125"/>
                      <a:pt x="180" y="125"/>
                    </a:cubicBezTo>
                    <a:cubicBezTo>
                      <a:pt x="180" y="146"/>
                      <a:pt x="171" y="165"/>
                      <a:pt x="158" y="18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pPr eaLnBrk="1" fontAlgn="auto" hangingPunct="1">
                  <a:spcBef>
                    <a:spcPts val="0"/>
                  </a:spcBef>
                  <a:spcAft>
                    <a:spcPts val="0"/>
                  </a:spcAft>
                  <a:defRPr/>
                </a:pPr>
                <a:endParaRPr lang="zh-CN" altLang="en-US" dirty="0">
                  <a:solidFill>
                    <a:prstClr val="black"/>
                  </a:solidFill>
                  <a:latin typeface="+mn-lt"/>
                  <a:ea typeface="+mn-ea"/>
                </a:endParaRPr>
              </a:p>
            </p:txBody>
          </p:sp>
          <p:sp>
            <p:nvSpPr>
              <p:cNvPr id="47" name="Freeform 34"/>
              <p:cNvSpPr/>
              <p:nvPr/>
            </p:nvSpPr>
            <p:spPr bwMode="auto">
              <a:xfrm>
                <a:off x="4533596" y="286859"/>
                <a:ext cx="160339" cy="273050"/>
              </a:xfrm>
              <a:custGeom>
                <a:avLst/>
                <a:gdLst>
                  <a:gd name="T0" fmla="*/ 101 w 101"/>
                  <a:gd name="T1" fmla="*/ 66 h 172"/>
                  <a:gd name="T2" fmla="*/ 94 w 101"/>
                  <a:gd name="T3" fmla="*/ 59 h 172"/>
                  <a:gd name="T4" fmla="*/ 21 w 101"/>
                  <a:gd name="T5" fmla="*/ 132 h 172"/>
                  <a:gd name="T6" fmla="*/ 21 w 101"/>
                  <a:gd name="T7" fmla="*/ 0 h 172"/>
                  <a:gd name="T8" fmla="*/ 11 w 101"/>
                  <a:gd name="T9" fmla="*/ 0 h 172"/>
                  <a:gd name="T10" fmla="*/ 11 w 101"/>
                  <a:gd name="T11" fmla="*/ 141 h 172"/>
                  <a:gd name="T12" fmla="*/ 0 w 101"/>
                  <a:gd name="T13" fmla="*/ 153 h 172"/>
                  <a:gd name="T14" fmla="*/ 7 w 101"/>
                  <a:gd name="T15" fmla="*/ 163 h 172"/>
                  <a:gd name="T16" fmla="*/ 11 w 101"/>
                  <a:gd name="T17" fmla="*/ 158 h 172"/>
                  <a:gd name="T18" fmla="*/ 11 w 101"/>
                  <a:gd name="T19" fmla="*/ 172 h 172"/>
                  <a:gd name="T20" fmla="*/ 21 w 101"/>
                  <a:gd name="T21" fmla="*/ 172 h 172"/>
                  <a:gd name="T22" fmla="*/ 21 w 101"/>
                  <a:gd name="T23" fmla="*/ 146 h 172"/>
                  <a:gd name="T24" fmla="*/ 101 w 101"/>
                  <a:gd name="T25" fmla="*/ 66 h 17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01" h="172">
                    <a:moveTo>
                      <a:pt x="101" y="66"/>
                    </a:moveTo>
                    <a:lnTo>
                      <a:pt x="94" y="59"/>
                    </a:lnTo>
                    <a:lnTo>
                      <a:pt x="21" y="132"/>
                    </a:lnTo>
                    <a:lnTo>
                      <a:pt x="21" y="0"/>
                    </a:lnTo>
                    <a:lnTo>
                      <a:pt x="11" y="0"/>
                    </a:lnTo>
                    <a:lnTo>
                      <a:pt x="11" y="141"/>
                    </a:lnTo>
                    <a:lnTo>
                      <a:pt x="0" y="153"/>
                    </a:lnTo>
                    <a:lnTo>
                      <a:pt x="7" y="163"/>
                    </a:lnTo>
                    <a:lnTo>
                      <a:pt x="11" y="158"/>
                    </a:lnTo>
                    <a:lnTo>
                      <a:pt x="11" y="172"/>
                    </a:lnTo>
                    <a:lnTo>
                      <a:pt x="21" y="172"/>
                    </a:lnTo>
                    <a:lnTo>
                      <a:pt x="21" y="146"/>
                    </a:lnTo>
                    <a:lnTo>
                      <a:pt x="101" y="66"/>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pPr eaLnBrk="1" fontAlgn="auto" hangingPunct="1">
                  <a:spcBef>
                    <a:spcPts val="0"/>
                  </a:spcBef>
                  <a:spcAft>
                    <a:spcPts val="0"/>
                  </a:spcAft>
                  <a:defRPr/>
                </a:pPr>
                <a:endParaRPr lang="zh-CN" altLang="en-US">
                  <a:solidFill>
                    <a:prstClr val="black"/>
                  </a:solidFill>
                  <a:latin typeface="+mn-lt"/>
                  <a:ea typeface="+mn-ea"/>
                </a:endParaRPr>
              </a:p>
            </p:txBody>
          </p:sp>
        </p:grpSp>
      </p:grpSp>
      <p:grpSp>
        <p:nvGrpSpPr>
          <p:cNvPr id="54" name="组合 53"/>
          <p:cNvGrpSpPr/>
          <p:nvPr/>
        </p:nvGrpSpPr>
        <p:grpSpPr bwMode="auto">
          <a:xfrm>
            <a:off x="3264566" y="1182707"/>
            <a:ext cx="2837784" cy="600296"/>
            <a:chOff x="4051429" y="951763"/>
            <a:chExt cx="3784159" cy="800219"/>
          </a:xfrm>
        </p:grpSpPr>
        <p:sp>
          <p:nvSpPr>
            <p:cNvPr id="24618" name="文本框 112"/>
            <p:cNvSpPr txBox="1">
              <a:spLocks noChangeArrowheads="1"/>
            </p:cNvSpPr>
            <p:nvPr/>
          </p:nvSpPr>
          <p:spPr bwMode="auto">
            <a:xfrm>
              <a:off x="4683709" y="1008141"/>
              <a:ext cx="3151879" cy="3487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ea typeface="宋体" panose="02010600030101010101" pitchFamily="2" charset="-122"/>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9pPr>
            </a:lstStyle>
            <a:p>
              <a:pPr eaLnBrk="1" hangingPunct="1">
                <a:spcBef>
                  <a:spcPct val="0"/>
                </a:spcBef>
                <a:buFontTx/>
                <a:buNone/>
              </a:pPr>
              <a:r>
                <a:rPr lang="zh-CN" altLang="en-US" sz="1100" dirty="0">
                  <a:latin typeface="时尚中黑简体" panose="02010600030101010101" charset="-122"/>
                  <a:ea typeface="时尚中黑简体" panose="02010600030101010101" charset="-122"/>
                </a:rPr>
                <a:t>农机购置补贴办理是否收费？</a:t>
              </a:r>
              <a:endParaRPr lang="zh-CN" altLang="en-US" sz="1100" dirty="0">
                <a:latin typeface="时尚中黑简体" panose="02010600030101010101" charset="-122"/>
                <a:ea typeface="时尚中黑简体" panose="02010600030101010101" charset="-122"/>
              </a:endParaRPr>
            </a:p>
          </p:txBody>
        </p:sp>
        <p:sp>
          <p:nvSpPr>
            <p:cNvPr id="24619" name="文本框 113"/>
            <p:cNvSpPr txBox="1">
              <a:spLocks noChangeArrowheads="1"/>
            </p:cNvSpPr>
            <p:nvPr/>
          </p:nvSpPr>
          <p:spPr bwMode="auto">
            <a:xfrm>
              <a:off x="4930326" y="1310070"/>
              <a:ext cx="2867657" cy="41037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ea typeface="宋体" panose="02010600030101010101" pitchFamily="2" charset="-122"/>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9pPr>
            </a:lstStyle>
            <a:p>
              <a:pPr algn="just" eaLnBrk="1" hangingPunct="1">
                <a:spcBef>
                  <a:spcPct val="0"/>
                </a:spcBef>
                <a:buFontTx/>
                <a:buNone/>
              </a:pPr>
              <a:r>
                <a:rPr lang="zh-CN" altLang="en-US" sz="1400" dirty="0">
                  <a:solidFill>
                    <a:srgbClr val="C00000"/>
                  </a:solidFill>
                  <a:latin typeface="微软雅黑" panose="020B0503020204020204" pitchFamily="34" charset="-122"/>
                  <a:ea typeface="微软雅黑" panose="020B0503020204020204" pitchFamily="34" charset="-122"/>
                </a:rPr>
                <a:t>不收取任何费用</a:t>
              </a:r>
              <a:endParaRPr lang="zh-CN" altLang="en-US" sz="1400" dirty="0">
                <a:solidFill>
                  <a:srgbClr val="C00000"/>
                </a:solidFill>
                <a:latin typeface="微软雅黑" panose="020B0503020204020204" pitchFamily="34" charset="-122"/>
                <a:ea typeface="微软雅黑" panose="020B0503020204020204" pitchFamily="34" charset="-122"/>
              </a:endParaRPr>
            </a:p>
          </p:txBody>
        </p:sp>
        <p:sp>
          <p:nvSpPr>
            <p:cNvPr id="24620" name="文本框 114"/>
            <p:cNvSpPr txBox="1">
              <a:spLocks noChangeArrowheads="1"/>
            </p:cNvSpPr>
            <p:nvPr/>
          </p:nvSpPr>
          <p:spPr bwMode="auto">
            <a:xfrm>
              <a:off x="4051429" y="951763"/>
              <a:ext cx="878897" cy="80021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ea typeface="宋体" panose="02010600030101010101" pitchFamily="2" charset="-122"/>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9pPr>
            </a:lstStyle>
            <a:p>
              <a:pPr algn="ctr" eaLnBrk="1" hangingPunct="1">
                <a:spcBef>
                  <a:spcPct val="0"/>
                </a:spcBef>
                <a:buFontTx/>
                <a:buNone/>
              </a:pPr>
              <a:r>
                <a:rPr lang="en-US" altLang="zh-CN" sz="3300" dirty="0">
                  <a:solidFill>
                    <a:srgbClr val="C00000"/>
                  </a:solidFill>
                  <a:latin typeface="Impact" panose="020B0806030902050204" pitchFamily="34" charset="0"/>
                  <a:ea typeface="Kozuka Gothic Pro H"/>
                  <a:cs typeface="Kozuka Gothic Pro H"/>
                </a:rPr>
                <a:t>01</a:t>
              </a:r>
              <a:endParaRPr lang="zh-CN" altLang="en-US" sz="3300" dirty="0">
                <a:solidFill>
                  <a:srgbClr val="C00000"/>
                </a:solidFill>
                <a:latin typeface="Impact" panose="020B0806030902050204" pitchFamily="34" charset="0"/>
                <a:ea typeface="Kozuka Gothic Pro H"/>
                <a:cs typeface="Kozuka Gothic Pro H"/>
              </a:endParaRPr>
            </a:p>
          </p:txBody>
        </p:sp>
      </p:grpSp>
      <p:grpSp>
        <p:nvGrpSpPr>
          <p:cNvPr id="58" name="组合 57"/>
          <p:cNvGrpSpPr/>
          <p:nvPr/>
        </p:nvGrpSpPr>
        <p:grpSpPr bwMode="auto">
          <a:xfrm>
            <a:off x="2670175" y="1999082"/>
            <a:ext cx="3241675" cy="652044"/>
            <a:chOff x="4384651" y="1740360"/>
            <a:chExt cx="3545046" cy="869521"/>
          </a:xfrm>
        </p:grpSpPr>
        <p:sp>
          <p:nvSpPr>
            <p:cNvPr id="24615" name="文本框 116"/>
            <p:cNvSpPr txBox="1">
              <a:spLocks noChangeArrowheads="1"/>
            </p:cNvSpPr>
            <p:nvPr/>
          </p:nvSpPr>
          <p:spPr bwMode="auto">
            <a:xfrm>
              <a:off x="5077337" y="1740360"/>
              <a:ext cx="1768273" cy="3488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ea typeface="宋体" panose="02010600030101010101" pitchFamily="2" charset="-122"/>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9pPr>
            </a:lstStyle>
            <a:p>
              <a:pPr algn="r" eaLnBrk="1" hangingPunct="1">
                <a:spcBef>
                  <a:spcPct val="0"/>
                </a:spcBef>
                <a:buFontTx/>
                <a:buNone/>
              </a:pPr>
              <a:r>
                <a:rPr lang="zh-CN" altLang="en-US" sz="1100" dirty="0">
                  <a:latin typeface="时尚中黑简体" panose="02010600030101010101" charset="-122"/>
                  <a:ea typeface="时尚中黑简体" panose="02010600030101010101" charset="-122"/>
                </a:rPr>
                <a:t>是否需要带机申请？</a:t>
              </a:r>
              <a:endParaRPr lang="zh-CN" altLang="en-US" sz="1100" dirty="0">
                <a:latin typeface="时尚中黑简体" panose="02010600030101010101" charset="-122"/>
                <a:ea typeface="时尚中黑简体" panose="02010600030101010101" charset="-122"/>
              </a:endParaRPr>
            </a:p>
          </p:txBody>
        </p:sp>
        <p:sp>
          <p:nvSpPr>
            <p:cNvPr id="24616" name="文本框 117"/>
            <p:cNvSpPr txBox="1">
              <a:spLocks noChangeArrowheads="1"/>
            </p:cNvSpPr>
            <p:nvPr/>
          </p:nvSpPr>
          <p:spPr bwMode="auto">
            <a:xfrm>
              <a:off x="4384651" y="2090317"/>
              <a:ext cx="2865678"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ea typeface="宋体" panose="02010600030101010101" pitchFamily="2" charset="-122"/>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9pPr>
            </a:lstStyle>
            <a:p>
              <a:pPr algn="just" eaLnBrk="1" hangingPunct="1">
                <a:spcBef>
                  <a:spcPct val="0"/>
                </a:spcBef>
                <a:buFontTx/>
                <a:buNone/>
              </a:pPr>
              <a:r>
                <a:rPr lang="zh-CN" altLang="en-US" sz="1200" dirty="0">
                  <a:solidFill>
                    <a:srgbClr val="7030A0"/>
                  </a:solidFill>
                  <a:latin typeface="微软雅黑" panose="020B0503020204020204" pitchFamily="34" charset="-122"/>
                  <a:ea typeface="微软雅黑" panose="020B0503020204020204" pitchFamily="34" charset="-122"/>
                </a:rPr>
                <a:t>除不可移动的外需要带机申请</a:t>
              </a:r>
              <a:endParaRPr lang="zh-CN" altLang="en-US" sz="1200" dirty="0">
                <a:solidFill>
                  <a:srgbClr val="7030A0"/>
                </a:solidFill>
                <a:latin typeface="微软雅黑" panose="020B0503020204020204" pitchFamily="34" charset="-122"/>
                <a:ea typeface="微软雅黑" panose="020B0503020204020204" pitchFamily="34" charset="-122"/>
              </a:endParaRPr>
            </a:p>
          </p:txBody>
        </p:sp>
        <p:sp>
          <p:nvSpPr>
            <p:cNvPr id="24617" name="文本框 118"/>
            <p:cNvSpPr txBox="1">
              <a:spLocks noChangeArrowheads="1"/>
            </p:cNvSpPr>
            <p:nvPr/>
          </p:nvSpPr>
          <p:spPr bwMode="auto">
            <a:xfrm>
              <a:off x="7050800" y="1809662"/>
              <a:ext cx="878897" cy="80021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ea typeface="宋体" panose="02010600030101010101" pitchFamily="2" charset="-122"/>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9pPr>
            </a:lstStyle>
            <a:p>
              <a:pPr algn="ctr" eaLnBrk="1" hangingPunct="1">
                <a:spcBef>
                  <a:spcPct val="0"/>
                </a:spcBef>
                <a:buFontTx/>
                <a:buNone/>
              </a:pPr>
              <a:r>
                <a:rPr lang="en-US" altLang="zh-CN" sz="3300" dirty="0">
                  <a:solidFill>
                    <a:srgbClr val="C00000"/>
                  </a:solidFill>
                  <a:latin typeface="Impact" panose="020B0806030902050204" pitchFamily="34" charset="0"/>
                  <a:ea typeface="Kozuka Gothic Pro H"/>
                  <a:cs typeface="Kozuka Gothic Pro H"/>
                </a:rPr>
                <a:t>02</a:t>
              </a:r>
              <a:endParaRPr lang="zh-CN" altLang="en-US" sz="3300" dirty="0">
                <a:solidFill>
                  <a:srgbClr val="C00000"/>
                </a:solidFill>
                <a:latin typeface="Impact" panose="020B0806030902050204" pitchFamily="34" charset="0"/>
                <a:ea typeface="Kozuka Gothic Pro H"/>
                <a:cs typeface="Kozuka Gothic Pro H"/>
              </a:endParaRPr>
            </a:p>
          </p:txBody>
        </p:sp>
      </p:grpSp>
      <p:grpSp>
        <p:nvGrpSpPr>
          <p:cNvPr id="62" name="组合 61"/>
          <p:cNvGrpSpPr/>
          <p:nvPr/>
        </p:nvGrpSpPr>
        <p:grpSpPr bwMode="auto">
          <a:xfrm>
            <a:off x="3083424" y="2875276"/>
            <a:ext cx="3782279" cy="605153"/>
            <a:chOff x="3718800" y="964859"/>
            <a:chExt cx="5044501" cy="806991"/>
          </a:xfrm>
        </p:grpSpPr>
        <p:sp>
          <p:nvSpPr>
            <p:cNvPr id="24612" name="文本框 120"/>
            <p:cNvSpPr txBox="1">
              <a:spLocks noChangeArrowheads="1"/>
            </p:cNvSpPr>
            <p:nvPr/>
          </p:nvSpPr>
          <p:spPr bwMode="auto">
            <a:xfrm>
              <a:off x="4576679" y="964859"/>
              <a:ext cx="3445512" cy="3488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ea typeface="宋体" panose="02010600030101010101" pitchFamily="2" charset="-122"/>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9pPr>
            </a:lstStyle>
            <a:p>
              <a:pPr eaLnBrk="1" hangingPunct="1">
                <a:spcBef>
                  <a:spcPct val="0"/>
                </a:spcBef>
                <a:buFontTx/>
                <a:buNone/>
              </a:pPr>
              <a:r>
                <a:rPr lang="zh-CN" altLang="en-US" sz="1100" dirty="0">
                  <a:latin typeface="时尚中黑简体" panose="02010600030101010101" charset="-122"/>
                  <a:ea typeface="时尚中黑简体" panose="02010600030101010101" charset="-122"/>
                </a:rPr>
                <a:t>补贴申请的办理时间？</a:t>
              </a:r>
              <a:endParaRPr lang="zh-CN" altLang="en-US" sz="1100" dirty="0">
                <a:latin typeface="时尚中黑简体" panose="02010600030101010101" charset="-122"/>
                <a:ea typeface="时尚中黑简体" panose="02010600030101010101" charset="-122"/>
              </a:endParaRPr>
            </a:p>
          </p:txBody>
        </p:sp>
        <p:sp>
          <p:nvSpPr>
            <p:cNvPr id="24613" name="文本框 121"/>
            <p:cNvSpPr txBox="1">
              <a:spLocks noChangeArrowheads="1"/>
            </p:cNvSpPr>
            <p:nvPr/>
          </p:nvSpPr>
          <p:spPr bwMode="auto">
            <a:xfrm>
              <a:off x="4675808" y="1298134"/>
              <a:ext cx="4087493" cy="3488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ea typeface="宋体" panose="02010600030101010101" pitchFamily="2" charset="-122"/>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9pPr>
            </a:lstStyle>
            <a:p>
              <a:pPr algn="just" eaLnBrk="1" hangingPunct="1">
                <a:spcBef>
                  <a:spcPct val="0"/>
                </a:spcBef>
                <a:buFontTx/>
                <a:buNone/>
              </a:pPr>
              <a:r>
                <a:rPr lang="zh-CN" altLang="en-US" sz="1100" dirty="0">
                  <a:solidFill>
                    <a:srgbClr val="C00000"/>
                  </a:solidFill>
                  <a:latin typeface="微软雅黑" panose="020B0503020204020204" pitchFamily="34" charset="-122"/>
                  <a:ea typeface="微软雅黑" panose="020B0503020204020204" pitchFamily="34" charset="-122"/>
                </a:rPr>
                <a:t>法定工作日</a:t>
              </a:r>
              <a:endParaRPr lang="zh-CN" altLang="en-US" sz="1100" dirty="0">
                <a:solidFill>
                  <a:srgbClr val="C00000"/>
                </a:solidFill>
                <a:latin typeface="微软雅黑" panose="020B0503020204020204" pitchFamily="34" charset="-122"/>
                <a:ea typeface="微软雅黑" panose="020B0503020204020204" pitchFamily="34" charset="-122"/>
              </a:endParaRPr>
            </a:p>
          </p:txBody>
        </p:sp>
        <p:sp>
          <p:nvSpPr>
            <p:cNvPr id="24614" name="文本框 122"/>
            <p:cNvSpPr txBox="1">
              <a:spLocks noChangeArrowheads="1"/>
            </p:cNvSpPr>
            <p:nvPr/>
          </p:nvSpPr>
          <p:spPr bwMode="auto">
            <a:xfrm>
              <a:off x="3718800" y="971631"/>
              <a:ext cx="878898" cy="80021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ea typeface="宋体" panose="02010600030101010101" pitchFamily="2" charset="-122"/>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9pPr>
            </a:lstStyle>
            <a:p>
              <a:pPr algn="ctr" eaLnBrk="1" hangingPunct="1">
                <a:spcBef>
                  <a:spcPct val="0"/>
                </a:spcBef>
                <a:buFontTx/>
                <a:buNone/>
              </a:pPr>
              <a:r>
                <a:rPr lang="en-US" altLang="zh-CN" sz="3300" dirty="0">
                  <a:solidFill>
                    <a:srgbClr val="C00000"/>
                  </a:solidFill>
                  <a:latin typeface="Impact" panose="020B0806030902050204" pitchFamily="34" charset="0"/>
                  <a:ea typeface="Kozuka Gothic Pro H"/>
                  <a:cs typeface="Kozuka Gothic Pro H"/>
                </a:rPr>
                <a:t>03</a:t>
              </a:r>
              <a:endParaRPr lang="zh-CN" altLang="en-US" sz="3300" dirty="0">
                <a:solidFill>
                  <a:srgbClr val="C00000"/>
                </a:solidFill>
                <a:latin typeface="Impact" panose="020B0806030902050204" pitchFamily="34" charset="0"/>
                <a:ea typeface="Kozuka Gothic Pro H"/>
                <a:cs typeface="Kozuka Gothic Pro H"/>
              </a:endParaRPr>
            </a:p>
          </p:txBody>
        </p:sp>
      </p:grpSp>
      <p:grpSp>
        <p:nvGrpSpPr>
          <p:cNvPr id="66" name="组合 65"/>
          <p:cNvGrpSpPr/>
          <p:nvPr/>
        </p:nvGrpSpPr>
        <p:grpSpPr bwMode="auto">
          <a:xfrm>
            <a:off x="2560638" y="3729037"/>
            <a:ext cx="3351212" cy="610803"/>
            <a:chOff x="3459750" y="1809662"/>
            <a:chExt cx="4469947" cy="813625"/>
          </a:xfrm>
        </p:grpSpPr>
        <p:sp>
          <p:nvSpPr>
            <p:cNvPr id="24609" name="文本框 124"/>
            <p:cNvSpPr txBox="1">
              <a:spLocks noChangeArrowheads="1"/>
            </p:cNvSpPr>
            <p:nvPr/>
          </p:nvSpPr>
          <p:spPr bwMode="auto">
            <a:xfrm>
              <a:off x="3936189" y="1812839"/>
              <a:ext cx="3314141" cy="34847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ea typeface="宋体" panose="02010600030101010101" pitchFamily="2" charset="-122"/>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9pPr>
            </a:lstStyle>
            <a:p>
              <a:pPr algn="r" eaLnBrk="1" hangingPunct="1">
                <a:spcBef>
                  <a:spcPct val="0"/>
                </a:spcBef>
                <a:buFontTx/>
                <a:buNone/>
              </a:pPr>
              <a:r>
                <a:rPr lang="zh-CN" altLang="en-US" sz="1100" dirty="0">
                  <a:latin typeface="时尚中黑简体" panose="02010600030101010101" charset="-122"/>
                  <a:ea typeface="时尚中黑简体" panose="02010600030101010101" charset="-122"/>
                </a:rPr>
                <a:t>是否可以使用手机客户端进行申请？</a:t>
              </a:r>
              <a:endParaRPr lang="zh-CN" altLang="en-US" sz="1100" dirty="0">
                <a:latin typeface="时尚中黑简体" panose="02010600030101010101" charset="-122"/>
                <a:ea typeface="时尚中黑简体" panose="02010600030101010101" charset="-122"/>
              </a:endParaRPr>
            </a:p>
          </p:txBody>
        </p:sp>
        <p:sp>
          <p:nvSpPr>
            <p:cNvPr id="24610" name="文本框 125"/>
            <p:cNvSpPr txBox="1">
              <a:spLocks noChangeArrowheads="1"/>
            </p:cNvSpPr>
            <p:nvPr/>
          </p:nvSpPr>
          <p:spPr bwMode="auto">
            <a:xfrm>
              <a:off x="3459750" y="2090317"/>
              <a:ext cx="3790579" cy="53297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ea typeface="宋体" panose="02010600030101010101" pitchFamily="2" charset="-122"/>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9pPr>
            </a:lstStyle>
            <a:p>
              <a:pPr algn="just" eaLnBrk="1" hangingPunct="1">
                <a:spcBef>
                  <a:spcPct val="0"/>
                </a:spcBef>
                <a:buFontTx/>
                <a:buNone/>
              </a:pPr>
              <a:r>
                <a:rPr lang="zh-CN" altLang="en-US" sz="1000" dirty="0">
                  <a:solidFill>
                    <a:schemeClr val="tx2"/>
                  </a:solidFill>
                  <a:latin typeface="微软雅黑" panose="020B0503020204020204" pitchFamily="34" charset="-122"/>
                  <a:ea typeface="微软雅黑" panose="020B0503020204020204" pitchFamily="34" charset="-122"/>
                </a:rPr>
                <a:t>可以，您可自主办理申请。手机下载“内蒙古农机购置补贴”</a:t>
              </a:r>
              <a:r>
                <a:rPr lang="en-US" altLang="zh-CN" sz="1000" dirty="0">
                  <a:solidFill>
                    <a:schemeClr val="tx2"/>
                  </a:solidFill>
                  <a:latin typeface="微软雅黑" panose="020B0503020204020204" pitchFamily="34" charset="-122"/>
                  <a:ea typeface="微软雅黑" panose="020B0503020204020204" pitchFamily="34" charset="-122"/>
                </a:rPr>
                <a:t>APP</a:t>
              </a:r>
              <a:r>
                <a:rPr lang="zh-CN" altLang="en-US" sz="1000" dirty="0">
                  <a:solidFill>
                    <a:schemeClr val="tx2"/>
                  </a:solidFill>
                  <a:latin typeface="微软雅黑" panose="020B0503020204020204" pitchFamily="34" charset="-122"/>
                  <a:ea typeface="微软雅黑" panose="020B0503020204020204" pitchFamily="34" charset="-122"/>
                </a:rPr>
                <a:t>，按照流程进行操作。</a:t>
              </a:r>
              <a:endParaRPr lang="zh-CN" altLang="en-US" sz="1000" dirty="0">
                <a:solidFill>
                  <a:schemeClr val="tx2"/>
                </a:solidFill>
                <a:latin typeface="微软雅黑" panose="020B0503020204020204" pitchFamily="34" charset="-122"/>
                <a:ea typeface="微软雅黑" panose="020B0503020204020204" pitchFamily="34" charset="-122"/>
              </a:endParaRPr>
            </a:p>
          </p:txBody>
        </p:sp>
        <p:sp>
          <p:nvSpPr>
            <p:cNvPr id="24611" name="文本框 126"/>
            <p:cNvSpPr txBox="1">
              <a:spLocks noChangeArrowheads="1"/>
            </p:cNvSpPr>
            <p:nvPr/>
          </p:nvSpPr>
          <p:spPr bwMode="auto">
            <a:xfrm>
              <a:off x="7050800" y="1809662"/>
              <a:ext cx="878897" cy="80021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ea typeface="宋体" panose="02010600030101010101" pitchFamily="2" charset="-122"/>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9pPr>
            </a:lstStyle>
            <a:p>
              <a:pPr algn="ctr" eaLnBrk="1" hangingPunct="1">
                <a:spcBef>
                  <a:spcPct val="0"/>
                </a:spcBef>
                <a:buFontTx/>
                <a:buNone/>
              </a:pPr>
              <a:r>
                <a:rPr lang="en-US" altLang="zh-CN" sz="3300">
                  <a:solidFill>
                    <a:srgbClr val="C00000"/>
                  </a:solidFill>
                  <a:latin typeface="Impact" panose="020B0806030902050204" pitchFamily="34" charset="0"/>
                  <a:ea typeface="Kozuka Gothic Pro H"/>
                  <a:cs typeface="Kozuka Gothic Pro H"/>
                </a:rPr>
                <a:t>04</a:t>
              </a:r>
              <a:endParaRPr lang="zh-CN" altLang="en-US" sz="3300">
                <a:solidFill>
                  <a:srgbClr val="C00000"/>
                </a:solidFill>
                <a:latin typeface="Impact" panose="020B0806030902050204" pitchFamily="34" charset="0"/>
                <a:ea typeface="Kozuka Gothic Pro H"/>
                <a:cs typeface="Kozuka Gothic Pro H"/>
              </a:endParaRPr>
            </a:p>
          </p:txBody>
        </p:sp>
      </p:grpSp>
      <p:cxnSp>
        <p:nvCxnSpPr>
          <p:cNvPr id="70" name="直接连接符 69"/>
          <p:cNvCxnSpPr/>
          <p:nvPr/>
        </p:nvCxnSpPr>
        <p:spPr>
          <a:xfrm>
            <a:off x="515938" y="623888"/>
            <a:ext cx="8112125" cy="0"/>
          </a:xfrm>
          <a:prstGeom prst="line">
            <a:avLst/>
          </a:prstGeom>
          <a:ln w="12700">
            <a:solidFill>
              <a:schemeClr val="tx1"/>
            </a:solidFill>
            <a:prstDash val="dash"/>
          </a:ln>
        </p:spPr>
        <p:style>
          <a:lnRef idx="1">
            <a:schemeClr val="accent1"/>
          </a:lnRef>
          <a:fillRef idx="0">
            <a:schemeClr val="accent1"/>
          </a:fillRef>
          <a:effectRef idx="0">
            <a:schemeClr val="accent1"/>
          </a:effectRef>
          <a:fontRef idx="minor">
            <a:schemeClr val="tx1"/>
          </a:fontRef>
        </p:style>
      </p:cxnSp>
      <p:cxnSp>
        <p:nvCxnSpPr>
          <p:cNvPr id="71" name="直接连接符 70"/>
          <p:cNvCxnSpPr/>
          <p:nvPr/>
        </p:nvCxnSpPr>
        <p:spPr>
          <a:xfrm>
            <a:off x="515938" y="623888"/>
            <a:ext cx="8112125" cy="0"/>
          </a:xfrm>
          <a:prstGeom prst="line">
            <a:avLst/>
          </a:prstGeom>
          <a:ln w="12700">
            <a:solidFill>
              <a:schemeClr val="tx1"/>
            </a:solidFill>
            <a:prstDash val="dash"/>
          </a:ln>
        </p:spPr>
        <p:style>
          <a:lnRef idx="1">
            <a:schemeClr val="accent1"/>
          </a:lnRef>
          <a:fillRef idx="0">
            <a:schemeClr val="accent1"/>
          </a:fillRef>
          <a:effectRef idx="0">
            <a:schemeClr val="accent1"/>
          </a:effectRef>
          <a:fontRef idx="minor">
            <a:schemeClr val="tx1"/>
          </a:fontRef>
        </p:style>
      </p:cxnSp>
      <p:sp>
        <p:nvSpPr>
          <p:cNvPr id="72" name="椭圆 71"/>
          <p:cNvSpPr/>
          <p:nvPr/>
        </p:nvSpPr>
        <p:spPr>
          <a:xfrm>
            <a:off x="646113" y="242888"/>
            <a:ext cx="276225" cy="274637"/>
          </a:xfrm>
          <a:prstGeom prst="ellipse">
            <a:avLst/>
          </a:prstGeom>
          <a:solidFill>
            <a:schemeClr val="accent1"/>
          </a:solidFill>
          <a:ln>
            <a:noFill/>
          </a:ln>
          <a:effectLst>
            <a:outerShdw blurRad="254000" dist="127000" dir="8100000" algn="tr" rotWithShape="0">
              <a:prstClr val="black">
                <a:alpha val="6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
        <p:nvSpPr>
          <p:cNvPr id="73" name="TextBox 72"/>
          <p:cNvSpPr txBox="1"/>
          <p:nvPr/>
        </p:nvSpPr>
        <p:spPr>
          <a:xfrm>
            <a:off x="909638" y="206375"/>
            <a:ext cx="3429144" cy="400110"/>
          </a:xfrm>
          <a:prstGeom prst="rect">
            <a:avLst/>
          </a:prstGeom>
          <a:noFill/>
        </p:spPr>
        <p:txBody>
          <a:bodyPr wrap="none">
            <a:spAutoFit/>
          </a:bodyPr>
          <a:lstStyle/>
          <a:p>
            <a:pPr eaLnBrk="1" fontAlgn="auto" hangingPunct="1">
              <a:spcBef>
                <a:spcPts val="0"/>
              </a:spcBef>
              <a:spcAft>
                <a:spcPts val="0"/>
              </a:spcAft>
              <a:defRPr/>
            </a:pPr>
            <a:r>
              <a:rPr lang="zh-CN" altLang="en-US" sz="2000" spc="300" dirty="0">
                <a:latin typeface="方正兰亭细黑_GBK" panose="02010600030101010101" pitchFamily="2" charset="-122"/>
                <a:ea typeface="方正兰亭细黑_GBK" panose="02010600030101010101" pitchFamily="2" charset="-122"/>
              </a:rPr>
              <a:t>补贴办理其他常见问题：</a:t>
            </a:r>
            <a:endParaRPr lang="zh-CN" altLang="en-US" sz="2000" spc="300" dirty="0">
              <a:latin typeface="方正兰亭细黑_GBK" panose="02010600030101010101" pitchFamily="2" charset="-122"/>
              <a:ea typeface="方正兰亭细黑_GBK" panose="02010600030101010101" pitchFamily="2" charset="-122"/>
            </a:endParaRPr>
          </a:p>
        </p:txBody>
      </p:sp>
      <p:sp>
        <p:nvSpPr>
          <p:cNvPr id="76" name="矩形 75"/>
          <p:cNvSpPr/>
          <p:nvPr/>
        </p:nvSpPr>
        <p:spPr>
          <a:xfrm>
            <a:off x="0" y="4940300"/>
            <a:ext cx="9144000" cy="215900"/>
          </a:xfrm>
          <a:prstGeom prst="rect">
            <a:avLst/>
          </a:prstGeom>
          <a:solidFill>
            <a:srgbClr val="C0000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
        <p:nvSpPr>
          <p:cNvPr id="81" name="TextBox 80"/>
          <p:cNvSpPr txBox="1">
            <a:spLocks noChangeArrowheads="1"/>
          </p:cNvSpPr>
          <p:nvPr/>
        </p:nvSpPr>
        <p:spPr bwMode="auto">
          <a:xfrm>
            <a:off x="10609263" y="6383338"/>
            <a:ext cx="877887" cy="368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ea typeface="宋体" panose="02010600030101010101" pitchFamily="2" charset="-122"/>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9pPr>
          </a:lstStyle>
          <a:p>
            <a:pPr eaLnBrk="1" hangingPunct="1">
              <a:spcBef>
                <a:spcPct val="0"/>
              </a:spcBef>
              <a:buFontTx/>
              <a:buNone/>
            </a:pPr>
            <a:r>
              <a:rPr lang="zh-CN" altLang="en-US" sz="1800"/>
              <a:t>延时符</a:t>
            </a:r>
            <a:endParaRPr lang="zh-CN" altLang="en-US" sz="1800"/>
          </a:p>
        </p:txBody>
      </p:sp>
      <p:sp>
        <p:nvSpPr>
          <p:cNvPr id="74" name="矩形 73"/>
          <p:cNvSpPr/>
          <p:nvPr/>
        </p:nvSpPr>
        <p:spPr>
          <a:xfrm>
            <a:off x="0" y="4927600"/>
            <a:ext cx="9144000" cy="215900"/>
          </a:xfrm>
          <a:prstGeom prst="rect">
            <a:avLst/>
          </a:prstGeom>
          <a:solidFill>
            <a:srgbClr val="C0000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
        <p:nvSpPr>
          <p:cNvPr id="82" name="文本框 81"/>
          <p:cNvSpPr txBox="1"/>
          <p:nvPr/>
        </p:nvSpPr>
        <p:spPr>
          <a:xfrm>
            <a:off x="5403215" y="4889500"/>
            <a:ext cx="4750435" cy="291465"/>
          </a:xfrm>
          <a:prstGeom prst="rect">
            <a:avLst/>
          </a:prstGeom>
          <a:noFill/>
        </p:spPr>
        <p:txBody>
          <a:bodyPr wrap="square">
            <a:spAutoFit/>
          </a:bodyPr>
          <a:lstStyle/>
          <a:p>
            <a:pPr eaLnBrk="1" fontAlgn="auto" hangingPunct="1">
              <a:spcBef>
                <a:spcPts val="0"/>
              </a:spcBef>
              <a:spcAft>
                <a:spcPts val="0"/>
              </a:spcAft>
              <a:defRPr/>
            </a:pPr>
            <a:r>
              <a:rPr lang="en-US" altLang="zh-CN" sz="1300" b="1" dirty="0">
                <a:solidFill>
                  <a:schemeClr val="bg1"/>
                </a:solidFill>
                <a:effectLst>
                  <a:outerShdw blurRad="38100" dist="38100" dir="2700000" algn="tl">
                    <a:srgbClr val="000000">
                      <a:alpha val="43137"/>
                    </a:srgbClr>
                  </a:outerShdw>
                </a:effectLst>
                <a:latin typeface="+mn-lt"/>
                <a:ea typeface="+mn-ea"/>
                <a:sym typeface="+mn-ea"/>
              </a:rPr>
              <a:t>2021-2023</a:t>
            </a:r>
            <a:r>
              <a:rPr lang="zh-CN" altLang="en-US" sz="1300" b="1" dirty="0">
                <a:solidFill>
                  <a:schemeClr val="bg1"/>
                </a:solidFill>
                <a:effectLst>
                  <a:outerShdw blurRad="38100" dist="38100" dir="2700000" algn="tl">
                    <a:srgbClr val="000000">
                      <a:alpha val="43137"/>
                    </a:srgbClr>
                  </a:outerShdw>
                </a:effectLst>
                <a:latin typeface="+mn-lt"/>
                <a:ea typeface="+mn-ea"/>
                <a:sym typeface="+mn-ea"/>
              </a:rPr>
              <a:t>年</a:t>
            </a:r>
            <a:r>
              <a:rPr lang="zh-CN" altLang="en-US" sz="1300" b="1" dirty="0">
                <a:solidFill>
                  <a:schemeClr val="bg1"/>
                </a:solidFill>
                <a:effectLst>
                  <a:outerShdw blurRad="38100" dist="38100" dir="2700000" algn="tl">
                    <a:srgbClr val="000000">
                      <a:alpha val="43137"/>
                    </a:srgbClr>
                  </a:outerShdw>
                </a:effectLst>
                <a:latin typeface="+mn-lt"/>
                <a:ea typeface="+mn-ea"/>
              </a:rPr>
              <a:t>根河市农机购置补贴政策解读</a:t>
            </a:r>
            <a:endParaRPr lang="zh-CN" altLang="en-US" sz="1300" b="1" dirty="0">
              <a:solidFill>
                <a:schemeClr val="bg1"/>
              </a:solidFill>
              <a:effectLst>
                <a:outerShdw blurRad="38100" dist="38100" dir="2700000" algn="tl">
                  <a:srgbClr val="000000">
                    <a:alpha val="43137"/>
                  </a:srgbClr>
                </a:outerShdw>
              </a:effectLst>
              <a:latin typeface="+mn-lt"/>
              <a:ea typeface="+mn-ea"/>
            </a:endParaRPr>
          </a:p>
        </p:txBody>
      </p:sp>
      <p:sp>
        <p:nvSpPr>
          <p:cNvPr id="60" name="Freeform 32"/>
          <p:cNvSpPr>
            <a:spLocks noEditPoints="1"/>
          </p:cNvSpPr>
          <p:nvPr/>
        </p:nvSpPr>
        <p:spPr bwMode="auto">
          <a:xfrm>
            <a:off x="6335902" y="3765376"/>
            <a:ext cx="506139" cy="438361"/>
          </a:xfrm>
          <a:custGeom>
            <a:avLst/>
            <a:gdLst>
              <a:gd name="T0" fmla="*/ 395914924 w 244"/>
              <a:gd name="T1" fmla="*/ 301222214 h 175"/>
              <a:gd name="T2" fmla="*/ 438949832 w 244"/>
              <a:gd name="T3" fmla="*/ 169436869 h 175"/>
              <a:gd name="T4" fmla="*/ 322756619 w 244"/>
              <a:gd name="T5" fmla="*/ 0 h 175"/>
              <a:gd name="T6" fmla="*/ 206565481 w 244"/>
              <a:gd name="T7" fmla="*/ 169436869 h 175"/>
              <a:gd name="T8" fmla="*/ 249598314 w 244"/>
              <a:gd name="T9" fmla="*/ 301222214 h 175"/>
              <a:gd name="T10" fmla="*/ 43034907 w 244"/>
              <a:gd name="T11" fmla="*/ 771883802 h 175"/>
              <a:gd name="T12" fmla="*/ 197958499 w 244"/>
              <a:gd name="T13" fmla="*/ 608722187 h 175"/>
              <a:gd name="T14" fmla="*/ 137709629 w 244"/>
              <a:gd name="T15" fmla="*/ 1098209536 h 175"/>
              <a:gd name="T16" fmla="*/ 245295860 w 244"/>
              <a:gd name="T17" fmla="*/ 1098209536 h 175"/>
              <a:gd name="T18" fmla="*/ 322756619 w 244"/>
              <a:gd name="T19" fmla="*/ 891118638 h 175"/>
              <a:gd name="T20" fmla="*/ 400219452 w 244"/>
              <a:gd name="T21" fmla="*/ 1098209536 h 175"/>
              <a:gd name="T22" fmla="*/ 507805683 w 244"/>
              <a:gd name="T23" fmla="*/ 1098209536 h 175"/>
              <a:gd name="T24" fmla="*/ 447556813 w 244"/>
              <a:gd name="T25" fmla="*/ 608722187 h 175"/>
              <a:gd name="T26" fmla="*/ 602480405 w 244"/>
              <a:gd name="T27" fmla="*/ 771883802 h 175"/>
              <a:gd name="T28" fmla="*/ 395914924 w 244"/>
              <a:gd name="T29" fmla="*/ 301222214 h 175"/>
              <a:gd name="T30" fmla="*/ 895113626 w 244"/>
              <a:gd name="T31" fmla="*/ 608722187 h 175"/>
              <a:gd name="T32" fmla="*/ 920934571 w 244"/>
              <a:gd name="T33" fmla="*/ 527141379 h 175"/>
              <a:gd name="T34" fmla="*/ 852078719 w 244"/>
              <a:gd name="T35" fmla="*/ 426732304 h 175"/>
              <a:gd name="T36" fmla="*/ 778920414 w 244"/>
              <a:gd name="T37" fmla="*/ 527141379 h 175"/>
              <a:gd name="T38" fmla="*/ 804741358 w 244"/>
              <a:gd name="T39" fmla="*/ 608722187 h 175"/>
              <a:gd name="T40" fmla="*/ 679941164 w 244"/>
              <a:gd name="T41" fmla="*/ 897393892 h 175"/>
              <a:gd name="T42" fmla="*/ 774617960 w 244"/>
              <a:gd name="T43" fmla="*/ 796987323 h 175"/>
              <a:gd name="T44" fmla="*/ 735887581 w 244"/>
              <a:gd name="T45" fmla="*/ 1098209536 h 175"/>
              <a:gd name="T46" fmla="*/ 800438904 w 244"/>
              <a:gd name="T47" fmla="*/ 1098209536 h 175"/>
              <a:gd name="T48" fmla="*/ 852078719 w 244"/>
              <a:gd name="T49" fmla="*/ 972699446 h 175"/>
              <a:gd name="T50" fmla="*/ 899418154 w 244"/>
              <a:gd name="T51" fmla="*/ 1098209536 h 175"/>
              <a:gd name="T52" fmla="*/ 963969478 w 244"/>
              <a:gd name="T53" fmla="*/ 1098209536 h 175"/>
              <a:gd name="T54" fmla="*/ 929541552 w 244"/>
              <a:gd name="T55" fmla="*/ 796987323 h 175"/>
              <a:gd name="T56" fmla="*/ 1019913820 w 244"/>
              <a:gd name="T57" fmla="*/ 897393892 h 175"/>
              <a:gd name="T58" fmla="*/ 895113626 w 244"/>
              <a:gd name="T59" fmla="*/ 608722187 h 175"/>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Lst>
            <a:ahLst/>
            <a:cxnLst>
              <a:cxn ang="T60">
                <a:pos x="T0" y="T1"/>
              </a:cxn>
              <a:cxn ang="T61">
                <a:pos x="T2" y="T3"/>
              </a:cxn>
              <a:cxn ang="T62">
                <a:pos x="T4" y="T5"/>
              </a:cxn>
              <a:cxn ang="T63">
                <a:pos x="T6" y="T7"/>
              </a:cxn>
              <a:cxn ang="T64">
                <a:pos x="T8" y="T9"/>
              </a:cxn>
              <a:cxn ang="T65">
                <a:pos x="T10" y="T11"/>
              </a:cxn>
              <a:cxn ang="T66">
                <a:pos x="T12" y="T13"/>
              </a:cxn>
              <a:cxn ang="T67">
                <a:pos x="T14" y="T15"/>
              </a:cxn>
              <a:cxn ang="T68">
                <a:pos x="T16" y="T17"/>
              </a:cxn>
              <a:cxn ang="T69">
                <a:pos x="T18" y="T19"/>
              </a:cxn>
              <a:cxn ang="T70">
                <a:pos x="T20" y="T21"/>
              </a:cxn>
              <a:cxn ang="T71">
                <a:pos x="T22" y="T23"/>
              </a:cxn>
              <a:cxn ang="T72">
                <a:pos x="T24" y="T25"/>
              </a:cxn>
              <a:cxn ang="T73">
                <a:pos x="T26" y="T27"/>
              </a:cxn>
              <a:cxn ang="T74">
                <a:pos x="T28" y="T29"/>
              </a:cxn>
              <a:cxn ang="T75">
                <a:pos x="T30" y="T31"/>
              </a:cxn>
              <a:cxn ang="T76">
                <a:pos x="T32" y="T33"/>
              </a:cxn>
              <a:cxn ang="T77">
                <a:pos x="T34" y="T35"/>
              </a:cxn>
              <a:cxn ang="T78">
                <a:pos x="T36" y="T37"/>
              </a:cxn>
              <a:cxn ang="T79">
                <a:pos x="T38" y="T39"/>
              </a:cxn>
              <a:cxn ang="T80">
                <a:pos x="T40" y="T41"/>
              </a:cxn>
              <a:cxn ang="T81">
                <a:pos x="T42" y="T43"/>
              </a:cxn>
              <a:cxn ang="T82">
                <a:pos x="T44" y="T45"/>
              </a:cxn>
              <a:cxn ang="T83">
                <a:pos x="T46" y="T47"/>
              </a:cxn>
              <a:cxn ang="T84">
                <a:pos x="T48" y="T49"/>
              </a:cxn>
              <a:cxn ang="T85">
                <a:pos x="T50" y="T51"/>
              </a:cxn>
              <a:cxn ang="T86">
                <a:pos x="T52" y="T53"/>
              </a:cxn>
              <a:cxn ang="T87">
                <a:pos x="T54" y="T55"/>
              </a:cxn>
              <a:cxn ang="T88">
                <a:pos x="T56" y="T57"/>
              </a:cxn>
              <a:cxn ang="T89">
                <a:pos x="T58" y="T59"/>
              </a:cxn>
            </a:cxnLst>
            <a:rect l="0" t="0" r="r" b="b"/>
            <a:pathLst>
              <a:path w="244" h="175">
                <a:moveTo>
                  <a:pt x="92" y="48"/>
                </a:moveTo>
                <a:cubicBezTo>
                  <a:pt x="98" y="43"/>
                  <a:pt x="102" y="36"/>
                  <a:pt x="102" y="27"/>
                </a:cubicBezTo>
                <a:cubicBezTo>
                  <a:pt x="102" y="12"/>
                  <a:pt x="90" y="0"/>
                  <a:pt x="75" y="0"/>
                </a:cubicBezTo>
                <a:cubicBezTo>
                  <a:pt x="60" y="0"/>
                  <a:pt x="48" y="12"/>
                  <a:pt x="48" y="27"/>
                </a:cubicBezTo>
                <a:cubicBezTo>
                  <a:pt x="48" y="36"/>
                  <a:pt x="52" y="43"/>
                  <a:pt x="58" y="48"/>
                </a:cubicBezTo>
                <a:cubicBezTo>
                  <a:pt x="31" y="58"/>
                  <a:pt x="0" y="113"/>
                  <a:pt x="10" y="123"/>
                </a:cubicBezTo>
                <a:cubicBezTo>
                  <a:pt x="19" y="131"/>
                  <a:pt x="34" y="114"/>
                  <a:pt x="46" y="97"/>
                </a:cubicBezTo>
                <a:cubicBezTo>
                  <a:pt x="39" y="123"/>
                  <a:pt x="34" y="151"/>
                  <a:pt x="32" y="175"/>
                </a:cubicBezTo>
                <a:cubicBezTo>
                  <a:pt x="57" y="175"/>
                  <a:pt x="57" y="175"/>
                  <a:pt x="57" y="175"/>
                </a:cubicBezTo>
                <a:cubicBezTo>
                  <a:pt x="57" y="161"/>
                  <a:pt x="66" y="142"/>
                  <a:pt x="75" y="142"/>
                </a:cubicBezTo>
                <a:cubicBezTo>
                  <a:pt x="84" y="142"/>
                  <a:pt x="93" y="161"/>
                  <a:pt x="93" y="175"/>
                </a:cubicBezTo>
                <a:cubicBezTo>
                  <a:pt x="118" y="175"/>
                  <a:pt x="118" y="175"/>
                  <a:pt x="118" y="175"/>
                </a:cubicBezTo>
                <a:cubicBezTo>
                  <a:pt x="116" y="151"/>
                  <a:pt x="111" y="123"/>
                  <a:pt x="104" y="97"/>
                </a:cubicBezTo>
                <a:cubicBezTo>
                  <a:pt x="116" y="114"/>
                  <a:pt x="131" y="131"/>
                  <a:pt x="140" y="123"/>
                </a:cubicBezTo>
                <a:cubicBezTo>
                  <a:pt x="150" y="113"/>
                  <a:pt x="119" y="58"/>
                  <a:pt x="92" y="48"/>
                </a:cubicBezTo>
                <a:close/>
                <a:moveTo>
                  <a:pt x="208" y="97"/>
                </a:moveTo>
                <a:cubicBezTo>
                  <a:pt x="212" y="94"/>
                  <a:pt x="214" y="89"/>
                  <a:pt x="214" y="84"/>
                </a:cubicBezTo>
                <a:cubicBezTo>
                  <a:pt x="214" y="75"/>
                  <a:pt x="207" y="68"/>
                  <a:pt x="198" y="68"/>
                </a:cubicBezTo>
                <a:cubicBezTo>
                  <a:pt x="188" y="68"/>
                  <a:pt x="181" y="75"/>
                  <a:pt x="181" y="84"/>
                </a:cubicBezTo>
                <a:cubicBezTo>
                  <a:pt x="181" y="89"/>
                  <a:pt x="183" y="94"/>
                  <a:pt x="187" y="97"/>
                </a:cubicBezTo>
                <a:cubicBezTo>
                  <a:pt x="170" y="103"/>
                  <a:pt x="151" y="137"/>
                  <a:pt x="158" y="143"/>
                </a:cubicBezTo>
                <a:cubicBezTo>
                  <a:pt x="163" y="148"/>
                  <a:pt x="172" y="137"/>
                  <a:pt x="180" y="127"/>
                </a:cubicBezTo>
                <a:cubicBezTo>
                  <a:pt x="176" y="143"/>
                  <a:pt x="173" y="160"/>
                  <a:pt x="171" y="175"/>
                </a:cubicBezTo>
                <a:cubicBezTo>
                  <a:pt x="186" y="175"/>
                  <a:pt x="186" y="175"/>
                  <a:pt x="186" y="175"/>
                </a:cubicBezTo>
                <a:cubicBezTo>
                  <a:pt x="186" y="167"/>
                  <a:pt x="192" y="155"/>
                  <a:pt x="198" y="155"/>
                </a:cubicBezTo>
                <a:cubicBezTo>
                  <a:pt x="203" y="155"/>
                  <a:pt x="209" y="167"/>
                  <a:pt x="209" y="175"/>
                </a:cubicBezTo>
                <a:cubicBezTo>
                  <a:pt x="224" y="175"/>
                  <a:pt x="224" y="175"/>
                  <a:pt x="224" y="175"/>
                </a:cubicBezTo>
                <a:cubicBezTo>
                  <a:pt x="223" y="160"/>
                  <a:pt x="219" y="143"/>
                  <a:pt x="216" y="127"/>
                </a:cubicBezTo>
                <a:cubicBezTo>
                  <a:pt x="223" y="137"/>
                  <a:pt x="232" y="148"/>
                  <a:pt x="237" y="143"/>
                </a:cubicBezTo>
                <a:cubicBezTo>
                  <a:pt x="244" y="137"/>
                  <a:pt x="225" y="103"/>
                  <a:pt x="208" y="97"/>
                </a:cubicBezTo>
                <a:close/>
              </a:path>
            </a:pathLst>
          </a:custGeom>
          <a:solidFill>
            <a:srgbClr val="C00000"/>
          </a:solid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sp>
        <p:nvSpPr>
          <p:cNvPr id="2" name="文本框 1"/>
          <p:cNvSpPr txBox="1"/>
          <p:nvPr/>
        </p:nvSpPr>
        <p:spPr>
          <a:xfrm>
            <a:off x="633413" y="215755"/>
            <a:ext cx="345381" cy="369332"/>
          </a:xfrm>
          <a:prstGeom prst="rect">
            <a:avLst/>
          </a:prstGeom>
          <a:noFill/>
        </p:spPr>
        <p:txBody>
          <a:bodyPr wrap="square" rtlCol="0">
            <a:spAutoFit/>
          </a:bodyPr>
          <a:lstStyle/>
          <a:p>
            <a:r>
              <a:rPr lang="en-US" altLang="zh-CN" dirty="0"/>
              <a:t>7</a:t>
            </a:r>
            <a:endParaRPr lang="zh-CN" altLang="en-US" dirty="0"/>
          </a:p>
        </p:txBody>
      </p:sp>
    </p:spTree>
  </p:cSld>
  <p:clrMapOvr>
    <a:masterClrMapping/>
  </p:clrMapOvr>
  <p:transition advTm="0">
    <p:rand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nodeType="withEffect">
                                  <p:stCondLst>
                                    <p:cond delay="0"/>
                                  </p:stCondLst>
                                  <p:childTnLst>
                                    <p:set>
                                      <p:cBhvr>
                                        <p:cTn id="6" dur="1" fill="hold">
                                          <p:stCondLst>
                                            <p:cond delay="0"/>
                                          </p:stCondLst>
                                        </p:cTn>
                                        <p:tgtEl>
                                          <p:spTgt spid="70"/>
                                        </p:tgtEl>
                                        <p:attrNameLst>
                                          <p:attrName>style.visibility</p:attrName>
                                        </p:attrNameLst>
                                      </p:cBhvr>
                                      <p:to>
                                        <p:strVal val="visible"/>
                                      </p:to>
                                    </p:set>
                                    <p:animEffect transition="in" filter="wipe(left)">
                                      <p:cBhvr>
                                        <p:cTn id="7" dur="300"/>
                                        <p:tgtEl>
                                          <p:spTgt spid="70"/>
                                        </p:tgtEl>
                                      </p:cBhvr>
                                    </p:animEffect>
                                  </p:childTnLst>
                                </p:cTn>
                              </p:par>
                            </p:childTnLst>
                          </p:cTn>
                        </p:par>
                        <p:par>
                          <p:cTn id="8" fill="hold">
                            <p:stCondLst>
                              <p:cond delay="500"/>
                            </p:stCondLst>
                            <p:childTnLst>
                              <p:par>
                                <p:cTn id="9" presetID="22" presetClass="entr" presetSubtype="4" fill="hold" grpId="0" nodeType="afterEffect">
                                  <p:stCondLst>
                                    <p:cond delay="0"/>
                                  </p:stCondLst>
                                  <p:childTnLst>
                                    <p:set>
                                      <p:cBhvr>
                                        <p:cTn id="10" dur="1" fill="hold">
                                          <p:stCondLst>
                                            <p:cond delay="0"/>
                                          </p:stCondLst>
                                        </p:cTn>
                                        <p:tgtEl>
                                          <p:spTgt spid="72"/>
                                        </p:tgtEl>
                                        <p:attrNameLst>
                                          <p:attrName>style.visibility</p:attrName>
                                        </p:attrNameLst>
                                      </p:cBhvr>
                                      <p:to>
                                        <p:strVal val="visible"/>
                                      </p:to>
                                    </p:set>
                                    <p:animEffect transition="in" filter="wipe(down)">
                                      <p:cBhvr>
                                        <p:cTn id="11" dur="300"/>
                                        <p:tgtEl>
                                          <p:spTgt spid="72"/>
                                        </p:tgtEl>
                                      </p:cBhvr>
                                    </p:animEffect>
                                  </p:childTnLst>
                                </p:cTn>
                              </p:par>
                            </p:childTnLst>
                          </p:cTn>
                        </p:par>
                        <p:par>
                          <p:cTn id="12" fill="hold">
                            <p:stCondLst>
                              <p:cond delay="1000"/>
                            </p:stCondLst>
                            <p:childTnLst>
                              <p:par>
                                <p:cTn id="13" presetID="12" presetClass="entr" presetSubtype="8" fill="hold" grpId="0" nodeType="afterEffect">
                                  <p:stCondLst>
                                    <p:cond delay="0"/>
                                  </p:stCondLst>
                                  <p:childTnLst>
                                    <p:set>
                                      <p:cBhvr>
                                        <p:cTn id="14" dur="1" fill="hold">
                                          <p:stCondLst>
                                            <p:cond delay="0"/>
                                          </p:stCondLst>
                                        </p:cTn>
                                        <p:tgtEl>
                                          <p:spTgt spid="73"/>
                                        </p:tgtEl>
                                        <p:attrNameLst>
                                          <p:attrName>style.visibility</p:attrName>
                                        </p:attrNameLst>
                                      </p:cBhvr>
                                      <p:to>
                                        <p:strVal val="visible"/>
                                      </p:to>
                                    </p:set>
                                    <p:anim calcmode="lin" valueType="num">
                                      <p:cBhvr additive="base">
                                        <p:cTn id="15" dur="500"/>
                                        <p:tgtEl>
                                          <p:spTgt spid="73"/>
                                        </p:tgtEl>
                                        <p:attrNameLst>
                                          <p:attrName>ppt_x</p:attrName>
                                        </p:attrNameLst>
                                      </p:cBhvr>
                                      <p:tavLst>
                                        <p:tav tm="0">
                                          <p:val>
                                            <p:strVal val="#ppt_x-#ppt_w*1.125000"/>
                                          </p:val>
                                        </p:tav>
                                        <p:tav tm="100000">
                                          <p:val>
                                            <p:strVal val="#ppt_x"/>
                                          </p:val>
                                        </p:tav>
                                      </p:tavLst>
                                    </p:anim>
                                    <p:animEffect transition="in" filter="wipe(right)">
                                      <p:cBhvr>
                                        <p:cTn id="16" dur="500"/>
                                        <p:tgtEl>
                                          <p:spTgt spid="73"/>
                                        </p:tgtEl>
                                      </p:cBhvr>
                                    </p:animEffect>
                                  </p:childTnLst>
                                </p:cTn>
                              </p:par>
                            </p:childTnLst>
                          </p:cTn>
                        </p:par>
                        <p:par>
                          <p:cTn id="17" fill="hold">
                            <p:stCondLst>
                              <p:cond delay="1500"/>
                            </p:stCondLst>
                            <p:childTnLst>
                              <p:par>
                                <p:cTn id="18" presetID="22" presetClass="entr" presetSubtype="2" fill="hold" nodeType="afterEffect">
                                  <p:stCondLst>
                                    <p:cond delay="0"/>
                                  </p:stCondLst>
                                  <p:childTnLst>
                                    <p:set>
                                      <p:cBhvr>
                                        <p:cTn id="19" dur="1" fill="hold">
                                          <p:stCondLst>
                                            <p:cond delay="0"/>
                                          </p:stCondLst>
                                        </p:cTn>
                                        <p:tgtEl>
                                          <p:spTgt spid="8"/>
                                        </p:tgtEl>
                                        <p:attrNameLst>
                                          <p:attrName>style.visibility</p:attrName>
                                        </p:attrNameLst>
                                      </p:cBhvr>
                                      <p:to>
                                        <p:strVal val="visible"/>
                                      </p:to>
                                    </p:set>
                                    <p:animEffect transition="in" filter="wipe(right)">
                                      <p:cBhvr>
                                        <p:cTn id="20" dur="500"/>
                                        <p:tgtEl>
                                          <p:spTgt spid="8"/>
                                        </p:tgtEl>
                                      </p:cBhvr>
                                    </p:animEffect>
                                  </p:childTnLst>
                                </p:cTn>
                              </p:par>
                              <p:par>
                                <p:cTn id="21" presetID="10" presetClass="entr" presetSubtype="0" fill="hold" nodeType="withEffect">
                                  <p:stCondLst>
                                    <p:cond delay="500"/>
                                  </p:stCondLst>
                                  <p:childTnLst>
                                    <p:set>
                                      <p:cBhvr>
                                        <p:cTn id="22" dur="1" fill="hold">
                                          <p:stCondLst>
                                            <p:cond delay="0"/>
                                          </p:stCondLst>
                                        </p:cTn>
                                        <p:tgtEl>
                                          <p:spTgt spid="77"/>
                                        </p:tgtEl>
                                        <p:attrNameLst>
                                          <p:attrName>style.visibility</p:attrName>
                                        </p:attrNameLst>
                                      </p:cBhvr>
                                      <p:to>
                                        <p:strVal val="visible"/>
                                      </p:to>
                                    </p:set>
                                    <p:animEffect transition="in" filter="fade">
                                      <p:cBhvr>
                                        <p:cTn id="23" dur="500"/>
                                        <p:tgtEl>
                                          <p:spTgt spid="77"/>
                                        </p:tgtEl>
                                      </p:cBhvr>
                                    </p:animEffect>
                                  </p:childTnLst>
                                </p:cTn>
                              </p:par>
                            </p:childTnLst>
                          </p:cTn>
                        </p:par>
                        <p:par>
                          <p:cTn id="24" fill="hold">
                            <p:stCondLst>
                              <p:cond delay="2000"/>
                            </p:stCondLst>
                            <p:childTnLst>
                              <p:par>
                                <p:cTn id="25" presetID="22" presetClass="entr" presetSubtype="8" fill="hold" nodeType="afterEffect">
                                  <p:stCondLst>
                                    <p:cond delay="0"/>
                                  </p:stCondLst>
                                  <p:childTnLst>
                                    <p:set>
                                      <p:cBhvr>
                                        <p:cTn id="26" dur="1" fill="hold">
                                          <p:stCondLst>
                                            <p:cond delay="0"/>
                                          </p:stCondLst>
                                        </p:cTn>
                                        <p:tgtEl>
                                          <p:spTgt spid="5"/>
                                        </p:tgtEl>
                                        <p:attrNameLst>
                                          <p:attrName>style.visibility</p:attrName>
                                        </p:attrNameLst>
                                      </p:cBhvr>
                                      <p:to>
                                        <p:strVal val="visible"/>
                                      </p:to>
                                    </p:set>
                                    <p:animEffect transition="in" filter="wipe(left)">
                                      <p:cBhvr>
                                        <p:cTn id="27" dur="500"/>
                                        <p:tgtEl>
                                          <p:spTgt spid="5"/>
                                        </p:tgtEl>
                                      </p:cBhvr>
                                    </p:animEffect>
                                  </p:childTnLst>
                                </p:cTn>
                              </p:par>
                              <p:par>
                                <p:cTn id="28" presetID="10" presetClass="entr" presetSubtype="0" fill="hold" nodeType="withEffect">
                                  <p:stCondLst>
                                    <p:cond delay="500"/>
                                  </p:stCondLst>
                                  <p:childTnLst>
                                    <p:set>
                                      <p:cBhvr>
                                        <p:cTn id="29" dur="1" fill="hold">
                                          <p:stCondLst>
                                            <p:cond delay="0"/>
                                          </p:stCondLst>
                                        </p:cTn>
                                        <p:tgtEl>
                                          <p:spTgt spid="78"/>
                                        </p:tgtEl>
                                        <p:attrNameLst>
                                          <p:attrName>style.visibility</p:attrName>
                                        </p:attrNameLst>
                                      </p:cBhvr>
                                      <p:to>
                                        <p:strVal val="visible"/>
                                      </p:to>
                                    </p:set>
                                    <p:animEffect transition="in" filter="fade">
                                      <p:cBhvr>
                                        <p:cTn id="30" dur="500"/>
                                        <p:tgtEl>
                                          <p:spTgt spid="78"/>
                                        </p:tgtEl>
                                      </p:cBhvr>
                                    </p:animEffect>
                                  </p:childTnLst>
                                </p:cTn>
                              </p:par>
                            </p:childTnLst>
                          </p:cTn>
                        </p:par>
                        <p:par>
                          <p:cTn id="31" fill="hold">
                            <p:stCondLst>
                              <p:cond delay="2500"/>
                            </p:stCondLst>
                            <p:childTnLst>
                              <p:par>
                                <p:cTn id="32" presetID="22" presetClass="entr" presetSubtype="2" fill="hold" nodeType="afterEffect">
                                  <p:stCondLst>
                                    <p:cond delay="0"/>
                                  </p:stCondLst>
                                  <p:childTnLst>
                                    <p:set>
                                      <p:cBhvr>
                                        <p:cTn id="33" dur="1" fill="hold">
                                          <p:stCondLst>
                                            <p:cond delay="0"/>
                                          </p:stCondLst>
                                        </p:cTn>
                                        <p:tgtEl>
                                          <p:spTgt spid="6"/>
                                        </p:tgtEl>
                                        <p:attrNameLst>
                                          <p:attrName>style.visibility</p:attrName>
                                        </p:attrNameLst>
                                      </p:cBhvr>
                                      <p:to>
                                        <p:strVal val="visible"/>
                                      </p:to>
                                    </p:set>
                                    <p:animEffect transition="in" filter="wipe(right)">
                                      <p:cBhvr>
                                        <p:cTn id="34" dur="500"/>
                                        <p:tgtEl>
                                          <p:spTgt spid="6"/>
                                        </p:tgtEl>
                                      </p:cBhvr>
                                    </p:animEffect>
                                  </p:childTnLst>
                                </p:cTn>
                              </p:par>
                            </p:childTnLst>
                          </p:cTn>
                        </p:par>
                        <p:par>
                          <p:cTn id="35" fill="hold">
                            <p:stCondLst>
                              <p:cond delay="3000"/>
                            </p:stCondLst>
                            <p:childTnLst>
                              <p:par>
                                <p:cTn id="36" presetID="22" presetClass="entr" presetSubtype="8" fill="hold" nodeType="afterEffect">
                                  <p:stCondLst>
                                    <p:cond delay="0"/>
                                  </p:stCondLst>
                                  <p:childTnLst>
                                    <p:set>
                                      <p:cBhvr>
                                        <p:cTn id="37" dur="1" fill="hold">
                                          <p:stCondLst>
                                            <p:cond delay="0"/>
                                          </p:stCondLst>
                                        </p:cTn>
                                        <p:tgtEl>
                                          <p:spTgt spid="4"/>
                                        </p:tgtEl>
                                        <p:attrNameLst>
                                          <p:attrName>style.visibility</p:attrName>
                                        </p:attrNameLst>
                                      </p:cBhvr>
                                      <p:to>
                                        <p:strVal val="visible"/>
                                      </p:to>
                                    </p:set>
                                    <p:animEffect transition="in" filter="wipe(left)">
                                      <p:cBhvr>
                                        <p:cTn id="38" dur="500"/>
                                        <p:tgtEl>
                                          <p:spTgt spid="4"/>
                                        </p:tgtEl>
                                      </p:cBhvr>
                                    </p:animEffect>
                                  </p:childTnLst>
                                </p:cTn>
                              </p:par>
                            </p:childTnLst>
                          </p:cTn>
                        </p:par>
                        <p:par>
                          <p:cTn id="39" fill="hold">
                            <p:stCondLst>
                              <p:cond delay="3500"/>
                            </p:stCondLst>
                            <p:childTnLst>
                              <p:par>
                                <p:cTn id="40" presetID="10" presetClass="entr" presetSubtype="0" fill="hold" nodeType="afterEffect">
                                  <p:stCondLst>
                                    <p:cond delay="0"/>
                                  </p:stCondLst>
                                  <p:childTnLst>
                                    <p:set>
                                      <p:cBhvr>
                                        <p:cTn id="41" dur="1" fill="hold">
                                          <p:stCondLst>
                                            <p:cond delay="0"/>
                                          </p:stCondLst>
                                        </p:cTn>
                                        <p:tgtEl>
                                          <p:spTgt spid="80"/>
                                        </p:tgtEl>
                                        <p:attrNameLst>
                                          <p:attrName>style.visibility</p:attrName>
                                        </p:attrNameLst>
                                      </p:cBhvr>
                                      <p:to>
                                        <p:strVal val="visible"/>
                                      </p:to>
                                    </p:set>
                                    <p:animEffect transition="in" filter="fade">
                                      <p:cBhvr>
                                        <p:cTn id="42" dur="500"/>
                                        <p:tgtEl>
                                          <p:spTgt spid="80"/>
                                        </p:tgtEl>
                                      </p:cBhvr>
                                    </p:animEffect>
                                  </p:childTnLst>
                                </p:cTn>
                              </p:par>
                            </p:childTnLst>
                          </p:cTn>
                        </p:par>
                        <p:par>
                          <p:cTn id="43" fill="hold">
                            <p:stCondLst>
                              <p:cond delay="4000"/>
                            </p:stCondLst>
                            <p:childTnLst>
                              <p:par>
                                <p:cTn id="44" presetID="22" presetClass="entr" presetSubtype="2" fill="hold" nodeType="afterEffect">
                                  <p:stCondLst>
                                    <p:cond delay="0"/>
                                  </p:stCondLst>
                                  <p:childTnLst>
                                    <p:set>
                                      <p:cBhvr>
                                        <p:cTn id="45" dur="1" fill="hold">
                                          <p:stCondLst>
                                            <p:cond delay="0"/>
                                          </p:stCondLst>
                                        </p:cTn>
                                        <p:tgtEl>
                                          <p:spTgt spid="7"/>
                                        </p:tgtEl>
                                        <p:attrNameLst>
                                          <p:attrName>style.visibility</p:attrName>
                                        </p:attrNameLst>
                                      </p:cBhvr>
                                      <p:to>
                                        <p:strVal val="visible"/>
                                      </p:to>
                                    </p:set>
                                    <p:animEffect transition="in" filter="wipe(right)">
                                      <p:cBhvr>
                                        <p:cTn id="46" dur="500"/>
                                        <p:tgtEl>
                                          <p:spTgt spid="7"/>
                                        </p:tgtEl>
                                      </p:cBhvr>
                                    </p:animEffect>
                                  </p:childTnLst>
                                </p:cTn>
                              </p:par>
                            </p:childTnLst>
                          </p:cTn>
                        </p:par>
                        <p:par>
                          <p:cTn id="47" fill="hold">
                            <p:stCondLst>
                              <p:cond delay="4500"/>
                            </p:stCondLst>
                            <p:childTnLst>
                              <p:par>
                                <p:cTn id="48" presetID="16" presetClass="entr" presetSubtype="21" fill="hold" nodeType="afterEffect">
                                  <p:stCondLst>
                                    <p:cond delay="0"/>
                                  </p:stCondLst>
                                  <p:childTnLst>
                                    <p:set>
                                      <p:cBhvr>
                                        <p:cTn id="49" dur="1" fill="hold">
                                          <p:stCondLst>
                                            <p:cond delay="0"/>
                                          </p:stCondLst>
                                        </p:cTn>
                                        <p:tgtEl>
                                          <p:spTgt spid="54"/>
                                        </p:tgtEl>
                                        <p:attrNameLst>
                                          <p:attrName>style.visibility</p:attrName>
                                        </p:attrNameLst>
                                      </p:cBhvr>
                                      <p:to>
                                        <p:strVal val="visible"/>
                                      </p:to>
                                    </p:set>
                                    <p:animEffect transition="in" filter="barn(inVertical)">
                                      <p:cBhvr>
                                        <p:cTn id="50" dur="500"/>
                                        <p:tgtEl>
                                          <p:spTgt spid="54"/>
                                        </p:tgtEl>
                                      </p:cBhvr>
                                    </p:animEffect>
                                  </p:childTnLst>
                                </p:cTn>
                              </p:par>
                            </p:childTnLst>
                          </p:cTn>
                        </p:par>
                        <p:par>
                          <p:cTn id="51" fill="hold">
                            <p:stCondLst>
                              <p:cond delay="5000"/>
                            </p:stCondLst>
                            <p:childTnLst>
                              <p:par>
                                <p:cTn id="52" presetID="16" presetClass="entr" presetSubtype="21" fill="hold" nodeType="afterEffect">
                                  <p:stCondLst>
                                    <p:cond delay="0"/>
                                  </p:stCondLst>
                                  <p:childTnLst>
                                    <p:set>
                                      <p:cBhvr>
                                        <p:cTn id="53" dur="1" fill="hold">
                                          <p:stCondLst>
                                            <p:cond delay="0"/>
                                          </p:stCondLst>
                                        </p:cTn>
                                        <p:tgtEl>
                                          <p:spTgt spid="58"/>
                                        </p:tgtEl>
                                        <p:attrNameLst>
                                          <p:attrName>style.visibility</p:attrName>
                                        </p:attrNameLst>
                                      </p:cBhvr>
                                      <p:to>
                                        <p:strVal val="visible"/>
                                      </p:to>
                                    </p:set>
                                    <p:animEffect transition="in" filter="barn(inVertical)">
                                      <p:cBhvr>
                                        <p:cTn id="54" dur="500"/>
                                        <p:tgtEl>
                                          <p:spTgt spid="58"/>
                                        </p:tgtEl>
                                      </p:cBhvr>
                                    </p:animEffect>
                                  </p:childTnLst>
                                </p:cTn>
                              </p:par>
                            </p:childTnLst>
                          </p:cTn>
                        </p:par>
                        <p:par>
                          <p:cTn id="55" fill="hold">
                            <p:stCondLst>
                              <p:cond delay="5500"/>
                            </p:stCondLst>
                            <p:childTnLst>
                              <p:par>
                                <p:cTn id="56" presetID="16" presetClass="entr" presetSubtype="21" fill="hold" nodeType="afterEffect">
                                  <p:stCondLst>
                                    <p:cond delay="0"/>
                                  </p:stCondLst>
                                  <p:childTnLst>
                                    <p:set>
                                      <p:cBhvr>
                                        <p:cTn id="57" dur="1" fill="hold">
                                          <p:stCondLst>
                                            <p:cond delay="0"/>
                                          </p:stCondLst>
                                        </p:cTn>
                                        <p:tgtEl>
                                          <p:spTgt spid="62"/>
                                        </p:tgtEl>
                                        <p:attrNameLst>
                                          <p:attrName>style.visibility</p:attrName>
                                        </p:attrNameLst>
                                      </p:cBhvr>
                                      <p:to>
                                        <p:strVal val="visible"/>
                                      </p:to>
                                    </p:set>
                                    <p:animEffect transition="in" filter="barn(inVertical)">
                                      <p:cBhvr>
                                        <p:cTn id="58" dur="500"/>
                                        <p:tgtEl>
                                          <p:spTgt spid="62"/>
                                        </p:tgtEl>
                                      </p:cBhvr>
                                    </p:animEffect>
                                  </p:childTnLst>
                                </p:cTn>
                              </p:par>
                            </p:childTnLst>
                          </p:cTn>
                        </p:par>
                        <p:par>
                          <p:cTn id="59" fill="hold">
                            <p:stCondLst>
                              <p:cond delay="6000"/>
                            </p:stCondLst>
                            <p:childTnLst>
                              <p:par>
                                <p:cTn id="60" presetID="16" presetClass="entr" presetSubtype="21" fill="hold" nodeType="afterEffect">
                                  <p:stCondLst>
                                    <p:cond delay="0"/>
                                  </p:stCondLst>
                                  <p:childTnLst>
                                    <p:set>
                                      <p:cBhvr>
                                        <p:cTn id="61" dur="1" fill="hold">
                                          <p:stCondLst>
                                            <p:cond delay="0"/>
                                          </p:stCondLst>
                                        </p:cTn>
                                        <p:tgtEl>
                                          <p:spTgt spid="66"/>
                                        </p:tgtEl>
                                        <p:attrNameLst>
                                          <p:attrName>style.visibility</p:attrName>
                                        </p:attrNameLst>
                                      </p:cBhvr>
                                      <p:to>
                                        <p:strVal val="visible"/>
                                      </p:to>
                                    </p:set>
                                    <p:animEffect transition="in" filter="barn(inVertical)">
                                      <p:cBhvr>
                                        <p:cTn id="62" dur="500"/>
                                        <p:tgtEl>
                                          <p:spTgt spid="66"/>
                                        </p:tgtEl>
                                      </p:cBhvr>
                                    </p:animEffect>
                                  </p:childTnLst>
                                </p:cTn>
                              </p:par>
                              <p:par>
                                <p:cTn id="63" presetID="22" presetClass="entr" presetSubtype="8" fill="hold" nodeType="withEffect">
                                  <p:stCondLst>
                                    <p:cond delay="0"/>
                                  </p:stCondLst>
                                  <p:childTnLst>
                                    <p:set>
                                      <p:cBhvr>
                                        <p:cTn id="64" dur="1" fill="hold">
                                          <p:stCondLst>
                                            <p:cond delay="0"/>
                                          </p:stCondLst>
                                        </p:cTn>
                                        <p:tgtEl>
                                          <p:spTgt spid="71"/>
                                        </p:tgtEl>
                                        <p:attrNameLst>
                                          <p:attrName>style.visibility</p:attrName>
                                        </p:attrNameLst>
                                      </p:cBhvr>
                                      <p:to>
                                        <p:strVal val="visible"/>
                                      </p:to>
                                    </p:set>
                                    <p:animEffect transition="in" filter="wipe(left)">
                                      <p:cBhvr>
                                        <p:cTn id="65" dur="300"/>
                                        <p:tgtEl>
                                          <p:spTgt spid="71"/>
                                        </p:tgtEl>
                                      </p:cBhvr>
                                    </p:animEffect>
                                  </p:childTnLst>
                                </p:cTn>
                              </p:par>
                            </p:childTnLst>
                          </p:cTn>
                        </p:par>
                        <p:par>
                          <p:cTn id="66" fill="hold">
                            <p:stCondLst>
                              <p:cond delay="6500"/>
                            </p:stCondLst>
                            <p:childTnLst>
                              <p:par>
                                <p:cTn id="67" presetID="10" presetClass="entr" presetSubtype="0" fill="hold" grpId="0" nodeType="afterEffect">
                                  <p:stCondLst>
                                    <p:cond delay="0"/>
                                  </p:stCondLst>
                                  <p:childTnLst>
                                    <p:set>
                                      <p:cBhvr>
                                        <p:cTn id="68" dur="1" fill="hold">
                                          <p:stCondLst>
                                            <p:cond delay="0"/>
                                          </p:stCondLst>
                                        </p:cTn>
                                        <p:tgtEl>
                                          <p:spTgt spid="81"/>
                                        </p:tgtEl>
                                        <p:attrNameLst>
                                          <p:attrName>style.visibility</p:attrName>
                                        </p:attrNameLst>
                                      </p:cBhvr>
                                      <p:to>
                                        <p:strVal val="visible"/>
                                      </p:to>
                                    </p:set>
                                    <p:animEffect transition="in" filter="fade">
                                      <p:cBhvr>
                                        <p:cTn id="69" dur="1000"/>
                                        <p:tgtEl>
                                          <p:spTgt spid="8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2" grpId="0" animBg="1"/>
      <p:bldP spid="73" grpId="0"/>
      <p:bldP spid="81"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70" name="直接连接符 69"/>
          <p:cNvCxnSpPr/>
          <p:nvPr/>
        </p:nvCxnSpPr>
        <p:spPr>
          <a:xfrm>
            <a:off x="515938" y="623888"/>
            <a:ext cx="8112125" cy="0"/>
          </a:xfrm>
          <a:prstGeom prst="line">
            <a:avLst/>
          </a:prstGeom>
          <a:ln w="12700">
            <a:solidFill>
              <a:schemeClr val="tx1"/>
            </a:solidFill>
            <a:prstDash val="dash"/>
          </a:ln>
        </p:spPr>
        <p:style>
          <a:lnRef idx="1">
            <a:schemeClr val="accent1"/>
          </a:lnRef>
          <a:fillRef idx="0">
            <a:schemeClr val="accent1"/>
          </a:fillRef>
          <a:effectRef idx="0">
            <a:schemeClr val="accent1"/>
          </a:effectRef>
          <a:fontRef idx="minor">
            <a:schemeClr val="tx1"/>
          </a:fontRef>
        </p:style>
      </p:cxnSp>
      <p:cxnSp>
        <p:nvCxnSpPr>
          <p:cNvPr id="71" name="直接连接符 70"/>
          <p:cNvCxnSpPr/>
          <p:nvPr/>
        </p:nvCxnSpPr>
        <p:spPr>
          <a:xfrm>
            <a:off x="515938" y="623888"/>
            <a:ext cx="8112125" cy="0"/>
          </a:xfrm>
          <a:prstGeom prst="line">
            <a:avLst/>
          </a:prstGeom>
          <a:ln w="12700">
            <a:solidFill>
              <a:schemeClr val="tx1"/>
            </a:solidFill>
            <a:prstDash val="dash"/>
          </a:ln>
        </p:spPr>
        <p:style>
          <a:lnRef idx="1">
            <a:schemeClr val="accent1"/>
          </a:lnRef>
          <a:fillRef idx="0">
            <a:schemeClr val="accent1"/>
          </a:fillRef>
          <a:effectRef idx="0">
            <a:schemeClr val="accent1"/>
          </a:effectRef>
          <a:fontRef idx="minor">
            <a:schemeClr val="tx1"/>
          </a:fontRef>
        </p:style>
      </p:cxnSp>
      <p:sp>
        <p:nvSpPr>
          <p:cNvPr id="72" name="椭圆 71"/>
          <p:cNvSpPr/>
          <p:nvPr/>
        </p:nvSpPr>
        <p:spPr>
          <a:xfrm>
            <a:off x="646113" y="242888"/>
            <a:ext cx="276225" cy="274637"/>
          </a:xfrm>
          <a:prstGeom prst="ellipse">
            <a:avLst/>
          </a:prstGeom>
          <a:solidFill>
            <a:schemeClr val="accent1"/>
          </a:solidFill>
          <a:ln>
            <a:noFill/>
          </a:ln>
          <a:effectLst>
            <a:outerShdw blurRad="254000" dist="127000" dir="8100000" algn="tr" rotWithShape="0">
              <a:prstClr val="black">
                <a:alpha val="6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US" altLang="zh-CN" dirty="0"/>
              <a:t>8</a:t>
            </a:r>
            <a:endParaRPr lang="zh-CN" altLang="en-US" dirty="0"/>
          </a:p>
        </p:txBody>
      </p:sp>
      <p:sp>
        <p:nvSpPr>
          <p:cNvPr id="73" name="TextBox 72"/>
          <p:cNvSpPr txBox="1"/>
          <p:nvPr/>
        </p:nvSpPr>
        <p:spPr>
          <a:xfrm>
            <a:off x="1063669" y="243656"/>
            <a:ext cx="3877986" cy="369332"/>
          </a:xfrm>
          <a:prstGeom prst="rect">
            <a:avLst/>
          </a:prstGeom>
          <a:noFill/>
        </p:spPr>
        <p:txBody>
          <a:bodyPr wrap="none">
            <a:spAutoFit/>
          </a:bodyPr>
          <a:lstStyle/>
          <a:p>
            <a:pPr algn="ctr"/>
            <a:r>
              <a:rPr lang="zh-CN" altLang="en-US" dirty="0"/>
              <a:t>补贴资金何时能够到达购机户手中？</a:t>
            </a:r>
            <a:endParaRPr lang="zh-CN" altLang="en-US" b="1" dirty="0">
              <a:solidFill>
                <a:srgbClr val="FF0000"/>
              </a:solidFill>
            </a:endParaRPr>
          </a:p>
        </p:txBody>
      </p:sp>
      <p:sp>
        <p:nvSpPr>
          <p:cNvPr id="76" name="矩形 75"/>
          <p:cNvSpPr/>
          <p:nvPr/>
        </p:nvSpPr>
        <p:spPr>
          <a:xfrm>
            <a:off x="0" y="4940300"/>
            <a:ext cx="9144000" cy="215900"/>
          </a:xfrm>
          <a:prstGeom prst="rect">
            <a:avLst/>
          </a:prstGeom>
          <a:solidFill>
            <a:srgbClr val="C0000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
        <p:nvSpPr>
          <p:cNvPr id="81" name="TextBox 80"/>
          <p:cNvSpPr txBox="1">
            <a:spLocks noChangeArrowheads="1"/>
          </p:cNvSpPr>
          <p:nvPr/>
        </p:nvSpPr>
        <p:spPr bwMode="auto">
          <a:xfrm>
            <a:off x="10609263" y="6383338"/>
            <a:ext cx="877887" cy="368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ea typeface="宋体" panose="02010600030101010101" pitchFamily="2" charset="-122"/>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9pPr>
          </a:lstStyle>
          <a:p>
            <a:pPr eaLnBrk="1" hangingPunct="1">
              <a:spcBef>
                <a:spcPct val="0"/>
              </a:spcBef>
              <a:buFontTx/>
              <a:buNone/>
            </a:pPr>
            <a:r>
              <a:rPr lang="zh-CN" altLang="en-US" sz="1800"/>
              <a:t>延时符</a:t>
            </a:r>
            <a:endParaRPr lang="zh-CN" altLang="en-US" sz="1800"/>
          </a:p>
        </p:txBody>
      </p:sp>
      <p:sp>
        <p:nvSpPr>
          <p:cNvPr id="74" name="矩形 73"/>
          <p:cNvSpPr/>
          <p:nvPr/>
        </p:nvSpPr>
        <p:spPr>
          <a:xfrm>
            <a:off x="0" y="4927600"/>
            <a:ext cx="9144000" cy="215900"/>
          </a:xfrm>
          <a:prstGeom prst="rect">
            <a:avLst/>
          </a:prstGeom>
          <a:solidFill>
            <a:srgbClr val="C0000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
        <p:nvSpPr>
          <p:cNvPr id="82" name="文本框 81"/>
          <p:cNvSpPr txBox="1"/>
          <p:nvPr/>
        </p:nvSpPr>
        <p:spPr>
          <a:xfrm>
            <a:off x="5581015" y="4889500"/>
            <a:ext cx="4572635" cy="291465"/>
          </a:xfrm>
          <a:prstGeom prst="rect">
            <a:avLst/>
          </a:prstGeom>
          <a:noFill/>
        </p:spPr>
        <p:txBody>
          <a:bodyPr wrap="square">
            <a:spAutoFit/>
          </a:bodyPr>
          <a:lstStyle/>
          <a:p>
            <a:pPr eaLnBrk="1" fontAlgn="auto" hangingPunct="1">
              <a:spcBef>
                <a:spcPts val="0"/>
              </a:spcBef>
              <a:spcAft>
                <a:spcPts val="0"/>
              </a:spcAft>
              <a:defRPr/>
            </a:pPr>
            <a:r>
              <a:rPr lang="en-US" altLang="zh-CN" sz="1300" b="1" dirty="0">
                <a:solidFill>
                  <a:schemeClr val="bg1"/>
                </a:solidFill>
                <a:effectLst>
                  <a:outerShdw blurRad="38100" dist="38100" dir="2700000" algn="tl">
                    <a:srgbClr val="000000">
                      <a:alpha val="43137"/>
                    </a:srgbClr>
                  </a:outerShdw>
                </a:effectLst>
                <a:latin typeface="+mn-lt"/>
                <a:ea typeface="+mn-ea"/>
                <a:sym typeface="+mn-ea"/>
              </a:rPr>
              <a:t>2021-2023</a:t>
            </a:r>
            <a:r>
              <a:rPr lang="zh-CN" altLang="en-US" sz="1300" b="1" dirty="0">
                <a:solidFill>
                  <a:schemeClr val="bg1"/>
                </a:solidFill>
                <a:effectLst>
                  <a:outerShdw blurRad="38100" dist="38100" dir="2700000" algn="tl">
                    <a:srgbClr val="000000">
                      <a:alpha val="43137"/>
                    </a:srgbClr>
                  </a:outerShdw>
                </a:effectLst>
                <a:latin typeface="+mn-lt"/>
                <a:ea typeface="+mn-ea"/>
                <a:sym typeface="+mn-ea"/>
              </a:rPr>
              <a:t>年</a:t>
            </a:r>
            <a:r>
              <a:rPr lang="zh-CN" altLang="en-US" sz="1300" b="1" dirty="0">
                <a:solidFill>
                  <a:schemeClr val="bg1"/>
                </a:solidFill>
                <a:effectLst>
                  <a:outerShdw blurRad="38100" dist="38100" dir="2700000" algn="tl">
                    <a:srgbClr val="000000">
                      <a:alpha val="43137"/>
                    </a:srgbClr>
                  </a:outerShdw>
                </a:effectLst>
                <a:latin typeface="+mn-lt"/>
                <a:ea typeface="+mn-ea"/>
              </a:rPr>
              <a:t>根河市农机购置补贴政策解读</a:t>
            </a:r>
            <a:endParaRPr lang="zh-CN" altLang="en-US" sz="1300" b="1" dirty="0">
              <a:solidFill>
                <a:schemeClr val="bg1"/>
              </a:solidFill>
              <a:effectLst>
                <a:outerShdw blurRad="38100" dist="38100" dir="2700000" algn="tl">
                  <a:srgbClr val="000000">
                    <a:alpha val="43137"/>
                  </a:srgbClr>
                </a:outerShdw>
              </a:effectLst>
              <a:latin typeface="+mn-lt"/>
              <a:ea typeface="+mn-ea"/>
            </a:endParaRPr>
          </a:p>
        </p:txBody>
      </p:sp>
      <p:graphicFrame>
        <p:nvGraphicFramePr>
          <p:cNvPr id="9" name="图示 8"/>
          <p:cNvGraphicFramePr/>
          <p:nvPr/>
        </p:nvGraphicFramePr>
        <p:xfrm>
          <a:off x="172529" y="1387033"/>
          <a:ext cx="8876580" cy="1446319"/>
        </p:xfrm>
        <a:graphic>
          <a:graphicData uri="http://schemas.openxmlformats.org/drawingml/2006/diagram">
            <dgm:relIds xmlns:dgm="http://schemas.openxmlformats.org/drawingml/2006/diagram" xmlns:r="http://schemas.openxmlformats.org/officeDocument/2006/relationships" r:dm="rId1" r:lo="rId2" r:qs="rId3" r:cs="rId4"/>
          </a:graphicData>
        </a:graphic>
      </p:graphicFrame>
      <p:sp>
        <p:nvSpPr>
          <p:cNvPr id="3" name="文本框 2"/>
          <p:cNvSpPr txBox="1"/>
          <p:nvPr/>
        </p:nvSpPr>
        <p:spPr>
          <a:xfrm>
            <a:off x="386367" y="684176"/>
            <a:ext cx="7695719" cy="1568450"/>
          </a:xfrm>
          <a:prstGeom prst="rect">
            <a:avLst/>
          </a:prstGeom>
          <a:noFill/>
        </p:spPr>
        <p:txBody>
          <a:bodyPr wrap="square" rtlCol="0">
            <a:spAutoFit/>
          </a:bodyPr>
          <a:lstStyle/>
          <a:p>
            <a:r>
              <a:rPr lang="en-US" altLang="zh-CN" sz="1600" b="0" i="0" dirty="0">
                <a:ea typeface="宋体" panose="02010600030101010101" pitchFamily="2" charset="-122"/>
              </a:rPr>
              <a:t>         </a:t>
            </a:r>
            <a:r>
              <a:rPr lang="zh-CN" altLang="en-US" sz="1600" b="0" i="0" dirty="0">
                <a:ea typeface="宋体" panose="02010600030101010101" pitchFamily="2" charset="-122"/>
              </a:rPr>
              <a:t>享受补贴的购机者信息公示结束后，若未收到相关问题反映，补贴程序</a:t>
            </a:r>
            <a:r>
              <a:rPr lang="zh-CN" altLang="en-US" sz="1600" dirty="0"/>
              <a:t>进入整理汇总资金结算材料递交财政部门审核兑付环节，原则上每月报送财政部门一次，</a:t>
            </a:r>
            <a:r>
              <a:rPr lang="zh-CN" altLang="zh-CN" sz="1600" dirty="0"/>
              <a:t>财政部门审核申请与结算材料</a:t>
            </a:r>
            <a:r>
              <a:rPr lang="zh-CN" altLang="en-US" sz="1600" dirty="0"/>
              <a:t>后进行资金兑付</a:t>
            </a:r>
            <a:r>
              <a:rPr lang="zh-CN" altLang="zh-CN" sz="1600" dirty="0"/>
              <a:t>，于</a:t>
            </a:r>
            <a:r>
              <a:rPr lang="en-US" altLang="zh-CN" sz="1600" dirty="0"/>
              <a:t>15</a:t>
            </a:r>
            <a:r>
              <a:rPr lang="zh-CN" altLang="zh-CN" sz="1600" dirty="0"/>
              <a:t>个工作日内通过国库集中支付方式向符合要求的购机者一次性兑付资金，补贴资金拨付到符合要求的购机者惠农“一卡通”（银行卡）账户，补贴给农牧民专业合作社或其他农牧业生产经营组织的资金，拨付到上述组织公共账户</a:t>
            </a:r>
            <a:r>
              <a:rPr lang="zh-CN" altLang="en-US" sz="1600" dirty="0"/>
              <a:t>。</a:t>
            </a:r>
            <a:endParaRPr lang="zh-CN" altLang="en-US" sz="1600" dirty="0"/>
          </a:p>
        </p:txBody>
      </p:sp>
      <p:sp>
        <p:nvSpPr>
          <p:cNvPr id="4" name="文本框 3"/>
          <p:cNvSpPr txBox="1"/>
          <p:nvPr/>
        </p:nvSpPr>
        <p:spPr>
          <a:xfrm>
            <a:off x="1063669" y="2310705"/>
            <a:ext cx="5389808" cy="369332"/>
          </a:xfrm>
          <a:prstGeom prst="rect">
            <a:avLst/>
          </a:prstGeom>
          <a:noFill/>
        </p:spPr>
        <p:txBody>
          <a:bodyPr wrap="square" rtlCol="0">
            <a:spAutoFit/>
          </a:bodyPr>
          <a:lstStyle/>
          <a:p>
            <a:r>
              <a:rPr lang="zh-CN" altLang="en-US" dirty="0"/>
              <a:t>当年未获得补贴的产品下年度是否可以优先补贴？</a:t>
            </a:r>
            <a:endParaRPr lang="zh-CN" altLang="en-US" dirty="0"/>
          </a:p>
        </p:txBody>
      </p:sp>
      <p:sp>
        <p:nvSpPr>
          <p:cNvPr id="14" name="椭圆 13"/>
          <p:cNvSpPr/>
          <p:nvPr/>
        </p:nvSpPr>
        <p:spPr>
          <a:xfrm>
            <a:off x="646113" y="2337136"/>
            <a:ext cx="276225" cy="274637"/>
          </a:xfrm>
          <a:prstGeom prst="ellipse">
            <a:avLst/>
          </a:prstGeom>
          <a:solidFill>
            <a:schemeClr val="accent1"/>
          </a:solidFill>
          <a:ln>
            <a:noFill/>
          </a:ln>
          <a:effectLst>
            <a:outerShdw blurRad="254000" dist="127000" dir="8100000" algn="tr" rotWithShape="0">
              <a:prstClr val="black">
                <a:alpha val="6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US" altLang="zh-CN" dirty="0"/>
              <a:t>9</a:t>
            </a:r>
            <a:endParaRPr lang="zh-CN" altLang="en-US" dirty="0"/>
          </a:p>
        </p:txBody>
      </p:sp>
      <p:cxnSp>
        <p:nvCxnSpPr>
          <p:cNvPr id="15" name="直接连接符 14"/>
          <p:cNvCxnSpPr/>
          <p:nvPr/>
        </p:nvCxnSpPr>
        <p:spPr>
          <a:xfrm>
            <a:off x="554756" y="2797489"/>
            <a:ext cx="8112125" cy="0"/>
          </a:xfrm>
          <a:prstGeom prst="line">
            <a:avLst/>
          </a:prstGeom>
          <a:ln w="12700">
            <a:solidFill>
              <a:schemeClr val="tx1"/>
            </a:solidFill>
            <a:prstDash val="dash"/>
          </a:ln>
        </p:spPr>
        <p:style>
          <a:lnRef idx="1">
            <a:schemeClr val="accent1"/>
          </a:lnRef>
          <a:fillRef idx="0">
            <a:schemeClr val="accent1"/>
          </a:fillRef>
          <a:effectRef idx="0">
            <a:schemeClr val="accent1"/>
          </a:effectRef>
          <a:fontRef idx="minor">
            <a:schemeClr val="tx1"/>
          </a:fontRef>
        </p:style>
      </p:cxnSp>
      <p:sp>
        <p:nvSpPr>
          <p:cNvPr id="5" name="文本框 4"/>
          <p:cNvSpPr txBox="1"/>
          <p:nvPr/>
        </p:nvSpPr>
        <p:spPr>
          <a:xfrm>
            <a:off x="721217" y="3065172"/>
            <a:ext cx="6658377" cy="584775"/>
          </a:xfrm>
          <a:prstGeom prst="rect">
            <a:avLst/>
          </a:prstGeom>
          <a:noFill/>
        </p:spPr>
        <p:txBody>
          <a:bodyPr wrap="square" rtlCol="0">
            <a:spAutoFit/>
          </a:bodyPr>
          <a:lstStyle/>
          <a:p>
            <a:r>
              <a:rPr lang="zh-CN" altLang="en-US" sz="1600" dirty="0"/>
              <a:t>补贴申领原则上当年有效，因当年财政补贴资金规模不够、办理手续时间紧张等无法享受补贴的，可在下一个年度优先兑付。</a:t>
            </a:r>
            <a:endParaRPr lang="zh-CN" altLang="en-US" sz="1600" dirty="0"/>
          </a:p>
        </p:txBody>
      </p:sp>
    </p:spTree>
  </p:cSld>
  <p:clrMapOvr>
    <a:masterClrMapping/>
  </p:clrMapOvr>
  <p:transition spd="slow" advTm="0">
    <p:comb/>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nodeType="withEffect">
                                  <p:stCondLst>
                                    <p:cond delay="0"/>
                                  </p:stCondLst>
                                  <p:childTnLst>
                                    <p:set>
                                      <p:cBhvr>
                                        <p:cTn id="6" dur="1" fill="hold">
                                          <p:stCondLst>
                                            <p:cond delay="0"/>
                                          </p:stCondLst>
                                        </p:cTn>
                                        <p:tgtEl>
                                          <p:spTgt spid="70"/>
                                        </p:tgtEl>
                                        <p:attrNameLst>
                                          <p:attrName>style.visibility</p:attrName>
                                        </p:attrNameLst>
                                      </p:cBhvr>
                                      <p:to>
                                        <p:strVal val="visible"/>
                                      </p:to>
                                    </p:set>
                                    <p:animEffect transition="in" filter="wipe(left)">
                                      <p:cBhvr>
                                        <p:cTn id="7" dur="300"/>
                                        <p:tgtEl>
                                          <p:spTgt spid="70"/>
                                        </p:tgtEl>
                                      </p:cBhvr>
                                    </p:animEffect>
                                  </p:childTnLst>
                                </p:cTn>
                              </p:par>
                            </p:childTnLst>
                          </p:cTn>
                        </p:par>
                        <p:par>
                          <p:cTn id="8" fill="hold">
                            <p:stCondLst>
                              <p:cond delay="500"/>
                            </p:stCondLst>
                            <p:childTnLst>
                              <p:par>
                                <p:cTn id="9" presetID="22" presetClass="entr" presetSubtype="4" fill="hold" grpId="0" nodeType="afterEffect">
                                  <p:stCondLst>
                                    <p:cond delay="0"/>
                                  </p:stCondLst>
                                  <p:childTnLst>
                                    <p:set>
                                      <p:cBhvr>
                                        <p:cTn id="10" dur="1" fill="hold">
                                          <p:stCondLst>
                                            <p:cond delay="0"/>
                                          </p:stCondLst>
                                        </p:cTn>
                                        <p:tgtEl>
                                          <p:spTgt spid="72"/>
                                        </p:tgtEl>
                                        <p:attrNameLst>
                                          <p:attrName>style.visibility</p:attrName>
                                        </p:attrNameLst>
                                      </p:cBhvr>
                                      <p:to>
                                        <p:strVal val="visible"/>
                                      </p:to>
                                    </p:set>
                                    <p:animEffect transition="in" filter="wipe(down)">
                                      <p:cBhvr>
                                        <p:cTn id="11" dur="300"/>
                                        <p:tgtEl>
                                          <p:spTgt spid="72"/>
                                        </p:tgtEl>
                                      </p:cBhvr>
                                    </p:animEffect>
                                  </p:childTnLst>
                                </p:cTn>
                              </p:par>
                            </p:childTnLst>
                          </p:cTn>
                        </p:par>
                        <p:par>
                          <p:cTn id="12" fill="hold">
                            <p:stCondLst>
                              <p:cond delay="1000"/>
                            </p:stCondLst>
                            <p:childTnLst>
                              <p:par>
                                <p:cTn id="13" presetID="12" presetClass="entr" presetSubtype="8" fill="hold" grpId="0" nodeType="afterEffect">
                                  <p:stCondLst>
                                    <p:cond delay="0"/>
                                  </p:stCondLst>
                                  <p:childTnLst>
                                    <p:set>
                                      <p:cBhvr>
                                        <p:cTn id="14" dur="1" fill="hold">
                                          <p:stCondLst>
                                            <p:cond delay="0"/>
                                          </p:stCondLst>
                                        </p:cTn>
                                        <p:tgtEl>
                                          <p:spTgt spid="73"/>
                                        </p:tgtEl>
                                        <p:attrNameLst>
                                          <p:attrName>style.visibility</p:attrName>
                                        </p:attrNameLst>
                                      </p:cBhvr>
                                      <p:to>
                                        <p:strVal val="visible"/>
                                      </p:to>
                                    </p:set>
                                    <p:anim calcmode="lin" valueType="num">
                                      <p:cBhvr additive="base">
                                        <p:cTn id="15" dur="500"/>
                                        <p:tgtEl>
                                          <p:spTgt spid="73"/>
                                        </p:tgtEl>
                                        <p:attrNameLst>
                                          <p:attrName>ppt_x</p:attrName>
                                        </p:attrNameLst>
                                      </p:cBhvr>
                                      <p:tavLst>
                                        <p:tav tm="0">
                                          <p:val>
                                            <p:strVal val="#ppt_x-#ppt_w*1.125000"/>
                                          </p:val>
                                        </p:tav>
                                        <p:tav tm="100000">
                                          <p:val>
                                            <p:strVal val="#ppt_x"/>
                                          </p:val>
                                        </p:tav>
                                      </p:tavLst>
                                    </p:anim>
                                    <p:animEffect transition="in" filter="wipe(right)">
                                      <p:cBhvr>
                                        <p:cTn id="16" dur="500"/>
                                        <p:tgtEl>
                                          <p:spTgt spid="73"/>
                                        </p:tgtEl>
                                      </p:cBhvr>
                                    </p:animEffect>
                                  </p:childTnLst>
                                </p:cTn>
                              </p:par>
                              <p:par>
                                <p:cTn id="17" presetID="22" presetClass="entr" presetSubtype="8" fill="hold" nodeType="withEffect">
                                  <p:stCondLst>
                                    <p:cond delay="0"/>
                                  </p:stCondLst>
                                  <p:childTnLst>
                                    <p:set>
                                      <p:cBhvr>
                                        <p:cTn id="18" dur="1" fill="hold">
                                          <p:stCondLst>
                                            <p:cond delay="0"/>
                                          </p:stCondLst>
                                        </p:cTn>
                                        <p:tgtEl>
                                          <p:spTgt spid="71"/>
                                        </p:tgtEl>
                                        <p:attrNameLst>
                                          <p:attrName>style.visibility</p:attrName>
                                        </p:attrNameLst>
                                      </p:cBhvr>
                                      <p:to>
                                        <p:strVal val="visible"/>
                                      </p:to>
                                    </p:set>
                                    <p:animEffect transition="in" filter="wipe(left)">
                                      <p:cBhvr>
                                        <p:cTn id="19" dur="300"/>
                                        <p:tgtEl>
                                          <p:spTgt spid="71"/>
                                        </p:tgtEl>
                                      </p:cBhvr>
                                    </p:animEffect>
                                  </p:childTnLst>
                                </p:cTn>
                              </p:par>
                            </p:childTnLst>
                          </p:cTn>
                        </p:par>
                        <p:par>
                          <p:cTn id="20" fill="hold">
                            <p:stCondLst>
                              <p:cond delay="1500"/>
                            </p:stCondLst>
                            <p:childTnLst>
                              <p:par>
                                <p:cTn id="21" presetID="10" presetClass="entr" presetSubtype="0" fill="hold" grpId="0" nodeType="afterEffect">
                                  <p:stCondLst>
                                    <p:cond delay="0"/>
                                  </p:stCondLst>
                                  <p:childTnLst>
                                    <p:set>
                                      <p:cBhvr>
                                        <p:cTn id="22" dur="1" fill="hold">
                                          <p:stCondLst>
                                            <p:cond delay="0"/>
                                          </p:stCondLst>
                                        </p:cTn>
                                        <p:tgtEl>
                                          <p:spTgt spid="81"/>
                                        </p:tgtEl>
                                        <p:attrNameLst>
                                          <p:attrName>style.visibility</p:attrName>
                                        </p:attrNameLst>
                                      </p:cBhvr>
                                      <p:to>
                                        <p:strVal val="visible"/>
                                      </p:to>
                                    </p:set>
                                    <p:animEffect transition="in" filter="fade">
                                      <p:cBhvr>
                                        <p:cTn id="23" dur="1000"/>
                                        <p:tgtEl>
                                          <p:spTgt spid="81"/>
                                        </p:tgtEl>
                                      </p:cBhvr>
                                    </p:animEffect>
                                  </p:childTnLst>
                                </p:cTn>
                              </p:par>
                            </p:childTnLst>
                          </p:cTn>
                        </p:par>
                        <p:par>
                          <p:cTn id="24" fill="hold">
                            <p:stCondLst>
                              <p:cond delay="2500"/>
                            </p:stCondLst>
                            <p:childTnLst>
                              <p:par>
                                <p:cTn id="25" presetID="22" presetClass="entr" presetSubtype="4" fill="hold" grpId="0" nodeType="afterEffect">
                                  <p:stCondLst>
                                    <p:cond delay="0"/>
                                  </p:stCondLst>
                                  <p:childTnLst>
                                    <p:set>
                                      <p:cBhvr>
                                        <p:cTn id="26" dur="1" fill="hold">
                                          <p:stCondLst>
                                            <p:cond delay="0"/>
                                          </p:stCondLst>
                                        </p:cTn>
                                        <p:tgtEl>
                                          <p:spTgt spid="14"/>
                                        </p:tgtEl>
                                        <p:attrNameLst>
                                          <p:attrName>style.visibility</p:attrName>
                                        </p:attrNameLst>
                                      </p:cBhvr>
                                      <p:to>
                                        <p:strVal val="visible"/>
                                      </p:to>
                                    </p:set>
                                    <p:animEffect transition="in" filter="wipe(down)">
                                      <p:cBhvr>
                                        <p:cTn id="27" dur="300"/>
                                        <p:tgtEl>
                                          <p:spTgt spid="14"/>
                                        </p:tgtEl>
                                      </p:cBhvr>
                                    </p:animEffect>
                                  </p:childTnLst>
                                </p:cTn>
                              </p:par>
                              <p:par>
                                <p:cTn id="28" presetID="22" presetClass="entr" presetSubtype="8" fill="hold" nodeType="withEffect">
                                  <p:stCondLst>
                                    <p:cond delay="0"/>
                                  </p:stCondLst>
                                  <p:childTnLst>
                                    <p:set>
                                      <p:cBhvr>
                                        <p:cTn id="29" dur="1" fill="hold">
                                          <p:stCondLst>
                                            <p:cond delay="0"/>
                                          </p:stCondLst>
                                        </p:cTn>
                                        <p:tgtEl>
                                          <p:spTgt spid="15"/>
                                        </p:tgtEl>
                                        <p:attrNameLst>
                                          <p:attrName>style.visibility</p:attrName>
                                        </p:attrNameLst>
                                      </p:cBhvr>
                                      <p:to>
                                        <p:strVal val="visible"/>
                                      </p:to>
                                    </p:set>
                                    <p:animEffect transition="in" filter="wipe(left)">
                                      <p:cBhvr>
                                        <p:cTn id="30" dur="300"/>
                                        <p:tgtEl>
                                          <p:spTgt spid="1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2" grpId="0" animBg="1"/>
      <p:bldP spid="73" grpId="0"/>
      <p:bldP spid="81" grpId="0"/>
      <p:bldP spid="14" grpId="0" animBg="1"/>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 name="矩形 14"/>
          <p:cNvSpPr/>
          <p:nvPr/>
        </p:nvSpPr>
        <p:spPr>
          <a:xfrm>
            <a:off x="0" y="53975"/>
            <a:ext cx="9144000" cy="1879600"/>
          </a:xfrm>
          <a:prstGeom prst="rect">
            <a:avLst/>
          </a:prstGeom>
          <a:solidFill>
            <a:srgbClr val="C0000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US" altLang="zh-CN" sz="2800" b="1" dirty="0">
                <a:effectLst>
                  <a:outerShdw blurRad="38100" dist="38100" dir="2700000" algn="tl">
                    <a:srgbClr val="000000">
                      <a:alpha val="43137"/>
                    </a:srgbClr>
                  </a:outerShdw>
                </a:effectLst>
                <a:latin typeface="黑体" panose="02010600030101010101" pitchFamily="49" charset="-122"/>
                <a:ea typeface="黑体" panose="02010600030101010101" pitchFamily="49" charset="-122"/>
              </a:rPr>
              <a:t>10</a:t>
            </a:r>
            <a:r>
              <a:rPr lang="zh-CN" altLang="en-US" sz="2800" b="1" dirty="0">
                <a:effectLst>
                  <a:outerShdw blurRad="38100" dist="38100" dir="2700000" algn="tl">
                    <a:srgbClr val="000000">
                      <a:alpha val="43137"/>
                    </a:srgbClr>
                  </a:outerShdw>
                </a:effectLst>
                <a:latin typeface="黑体" panose="02010600030101010101" pitchFamily="49" charset="-122"/>
                <a:ea typeface="黑体" panose="02010600030101010101" pitchFamily="49" charset="-122"/>
              </a:rPr>
              <a:t>、补贴政策咨询电话、政策监督投诉电话</a:t>
            </a:r>
            <a:endParaRPr lang="zh-CN" altLang="en-US" sz="2800" b="1" dirty="0">
              <a:effectLst>
                <a:outerShdw blurRad="38100" dist="38100" dir="2700000" algn="tl">
                  <a:srgbClr val="000000">
                    <a:alpha val="43137"/>
                  </a:srgbClr>
                </a:outerShdw>
              </a:effectLst>
              <a:latin typeface="黑体" panose="02010600030101010101" pitchFamily="49" charset="-122"/>
              <a:ea typeface="黑体" panose="02010600030101010101" pitchFamily="49" charset="-122"/>
            </a:endParaRPr>
          </a:p>
        </p:txBody>
      </p:sp>
      <p:sp>
        <p:nvSpPr>
          <p:cNvPr id="10" name="TextBox 9"/>
          <p:cNvSpPr txBox="1">
            <a:spLocks noChangeArrowheads="1"/>
          </p:cNvSpPr>
          <p:nvPr/>
        </p:nvSpPr>
        <p:spPr bwMode="auto">
          <a:xfrm>
            <a:off x="10609263" y="6383338"/>
            <a:ext cx="877887" cy="368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ea typeface="宋体" panose="02010600030101010101" pitchFamily="2" charset="-122"/>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9pPr>
          </a:lstStyle>
          <a:p>
            <a:pPr eaLnBrk="1" hangingPunct="1">
              <a:spcBef>
                <a:spcPct val="0"/>
              </a:spcBef>
              <a:buFontTx/>
              <a:buNone/>
            </a:pPr>
            <a:r>
              <a:rPr lang="zh-CN" altLang="en-US" sz="1800"/>
              <a:t>延时符</a:t>
            </a:r>
            <a:endParaRPr lang="zh-CN" altLang="en-US" sz="1800"/>
          </a:p>
        </p:txBody>
      </p:sp>
      <p:sp>
        <p:nvSpPr>
          <p:cNvPr id="16" name="矩形 15"/>
          <p:cNvSpPr/>
          <p:nvPr/>
        </p:nvSpPr>
        <p:spPr>
          <a:xfrm>
            <a:off x="0" y="4927600"/>
            <a:ext cx="9144000" cy="215900"/>
          </a:xfrm>
          <a:prstGeom prst="rect">
            <a:avLst/>
          </a:prstGeom>
          <a:solidFill>
            <a:srgbClr val="C0000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
        <p:nvSpPr>
          <p:cNvPr id="17" name="文本框 16"/>
          <p:cNvSpPr txBox="1"/>
          <p:nvPr/>
        </p:nvSpPr>
        <p:spPr>
          <a:xfrm>
            <a:off x="5553075" y="4889500"/>
            <a:ext cx="4600575" cy="291465"/>
          </a:xfrm>
          <a:prstGeom prst="rect">
            <a:avLst/>
          </a:prstGeom>
          <a:noFill/>
        </p:spPr>
        <p:txBody>
          <a:bodyPr wrap="square">
            <a:spAutoFit/>
          </a:bodyPr>
          <a:lstStyle/>
          <a:p>
            <a:pPr eaLnBrk="1" fontAlgn="auto" hangingPunct="1">
              <a:spcBef>
                <a:spcPts val="0"/>
              </a:spcBef>
              <a:spcAft>
                <a:spcPts val="0"/>
              </a:spcAft>
              <a:defRPr/>
            </a:pPr>
            <a:r>
              <a:rPr lang="en-US" altLang="zh-CN" sz="1300" b="1" dirty="0">
                <a:solidFill>
                  <a:schemeClr val="bg1"/>
                </a:solidFill>
                <a:effectLst>
                  <a:outerShdw blurRad="38100" dist="38100" dir="2700000" algn="tl">
                    <a:srgbClr val="000000">
                      <a:alpha val="43137"/>
                    </a:srgbClr>
                  </a:outerShdw>
                </a:effectLst>
                <a:latin typeface="+mn-lt"/>
                <a:ea typeface="+mn-ea"/>
                <a:sym typeface="+mn-ea"/>
              </a:rPr>
              <a:t>2021-2023</a:t>
            </a:r>
            <a:r>
              <a:rPr lang="zh-CN" altLang="en-US" sz="1300" b="1" dirty="0">
                <a:solidFill>
                  <a:schemeClr val="bg1"/>
                </a:solidFill>
                <a:effectLst>
                  <a:outerShdw blurRad="38100" dist="38100" dir="2700000" algn="tl">
                    <a:srgbClr val="000000">
                      <a:alpha val="43137"/>
                    </a:srgbClr>
                  </a:outerShdw>
                </a:effectLst>
                <a:latin typeface="+mn-lt"/>
                <a:ea typeface="+mn-ea"/>
                <a:sym typeface="+mn-ea"/>
              </a:rPr>
              <a:t>年</a:t>
            </a:r>
            <a:r>
              <a:rPr lang="zh-CN" altLang="en-US" sz="1300" b="1" dirty="0">
                <a:solidFill>
                  <a:schemeClr val="bg1"/>
                </a:solidFill>
                <a:effectLst>
                  <a:outerShdw blurRad="38100" dist="38100" dir="2700000" algn="tl">
                    <a:srgbClr val="000000">
                      <a:alpha val="43137"/>
                    </a:srgbClr>
                  </a:outerShdw>
                </a:effectLst>
                <a:latin typeface="+mn-lt"/>
                <a:ea typeface="+mn-ea"/>
              </a:rPr>
              <a:t>根河市农机购置补贴政策解读</a:t>
            </a:r>
            <a:endParaRPr lang="zh-CN" altLang="en-US" sz="1300" b="1" dirty="0">
              <a:solidFill>
                <a:schemeClr val="bg1"/>
              </a:solidFill>
              <a:effectLst>
                <a:outerShdw blurRad="38100" dist="38100" dir="2700000" algn="tl">
                  <a:srgbClr val="000000">
                    <a:alpha val="43137"/>
                  </a:srgbClr>
                </a:outerShdw>
              </a:effectLst>
              <a:latin typeface="+mn-lt"/>
              <a:ea typeface="+mn-ea"/>
            </a:endParaRPr>
          </a:p>
        </p:txBody>
      </p:sp>
      <p:sp>
        <p:nvSpPr>
          <p:cNvPr id="2" name="文本框 1"/>
          <p:cNvSpPr txBox="1"/>
          <p:nvPr/>
        </p:nvSpPr>
        <p:spPr>
          <a:xfrm>
            <a:off x="1223492" y="2315226"/>
            <a:ext cx="7302321" cy="1611275"/>
          </a:xfrm>
          <a:prstGeom prst="rect">
            <a:avLst/>
          </a:prstGeom>
          <a:noFill/>
        </p:spPr>
        <p:txBody>
          <a:bodyPr wrap="square" rtlCol="0">
            <a:spAutoFit/>
          </a:bodyPr>
          <a:lstStyle/>
          <a:p>
            <a:pPr algn="just">
              <a:lnSpc>
                <a:spcPts val="2400"/>
              </a:lnSpc>
            </a:pPr>
            <a:r>
              <a:rPr lang="zh-CN" altLang="en-US" kern="0" dirty="0">
                <a:latin typeface="等线" panose="02010600030101010101" pitchFamily="2" charset="-122"/>
                <a:ea typeface="黑体" panose="02010600030101010101" pitchFamily="49" charset="-122"/>
              </a:rPr>
              <a:t>农机购置补贴办理地点：根河市农牧业机械服务中心补贴办公室 </a:t>
            </a:r>
            <a:endParaRPr lang="en-US" altLang="zh-CN" kern="0" dirty="0">
              <a:latin typeface="等线" panose="02010600030101010101" pitchFamily="2" charset="-122"/>
              <a:ea typeface="黑体" panose="02010600030101010101" pitchFamily="49" charset="-122"/>
            </a:endParaRPr>
          </a:p>
          <a:p>
            <a:pPr algn="just">
              <a:lnSpc>
                <a:spcPts val="2400"/>
              </a:lnSpc>
            </a:pPr>
            <a:endParaRPr lang="en-US" altLang="zh-CN" kern="0" dirty="0">
              <a:latin typeface="等线" panose="02010600030101010101" pitchFamily="2" charset="-122"/>
              <a:ea typeface="黑体" panose="02010600030101010101" pitchFamily="49" charset="-122"/>
            </a:endParaRPr>
          </a:p>
          <a:p>
            <a:pPr algn="just">
              <a:lnSpc>
                <a:spcPts val="2400"/>
              </a:lnSpc>
            </a:pPr>
            <a:r>
              <a:rPr lang="zh-CN" altLang="en-US" kern="0" dirty="0">
                <a:latin typeface="等线" panose="02010600030101010101" pitchFamily="2" charset="-122"/>
                <a:ea typeface="黑体" panose="02010600030101010101" pitchFamily="49" charset="-122"/>
              </a:rPr>
              <a:t>补贴政策咨询电话：</a:t>
            </a:r>
            <a:r>
              <a:rPr lang="en-US" altLang="zh-CN" kern="0" dirty="0">
                <a:latin typeface="等线" panose="02010600030101010101" pitchFamily="2" charset="-122"/>
                <a:ea typeface="黑体" panose="02010600030101010101" pitchFamily="49" charset="-122"/>
              </a:rPr>
              <a:t>15249405037   0470-5228849</a:t>
            </a:r>
            <a:endParaRPr lang="en-US" altLang="zh-CN" kern="0" dirty="0">
              <a:latin typeface="等线" panose="02010600030101010101" pitchFamily="2" charset="-122"/>
              <a:ea typeface="黑体" panose="02010600030101010101" pitchFamily="49" charset="-122"/>
            </a:endParaRPr>
          </a:p>
          <a:p>
            <a:pPr algn="just">
              <a:lnSpc>
                <a:spcPts val="2400"/>
              </a:lnSpc>
            </a:pPr>
            <a:endParaRPr lang="zh-CN" altLang="zh-CN" kern="0" dirty="0">
              <a:latin typeface="等线" panose="02010600030101010101" pitchFamily="2" charset="-122"/>
              <a:ea typeface="黑体" panose="02010600030101010101" pitchFamily="49" charset="-122"/>
            </a:endParaRPr>
          </a:p>
          <a:p>
            <a:pPr algn="just">
              <a:lnSpc>
                <a:spcPts val="2400"/>
              </a:lnSpc>
            </a:pPr>
            <a:r>
              <a:rPr lang="zh-CN" altLang="en-US" kern="0" dirty="0">
                <a:latin typeface="等线" panose="02010600030101010101" pitchFamily="2" charset="-122"/>
                <a:ea typeface="黑体" panose="02010600030101010101" pitchFamily="49" charset="-122"/>
              </a:rPr>
              <a:t>政策</a:t>
            </a:r>
            <a:r>
              <a:rPr lang="zh-CN" altLang="zh-CN" kern="0" dirty="0">
                <a:latin typeface="等线" panose="02010600030101010101" pitchFamily="2" charset="-122"/>
                <a:ea typeface="黑体" panose="02010600030101010101" pitchFamily="49" charset="-122"/>
              </a:rPr>
              <a:t>监督投诉</a:t>
            </a:r>
            <a:r>
              <a:rPr lang="zh-CN" altLang="en-US" kern="0" dirty="0">
                <a:latin typeface="等线" panose="02010600030101010101" pitchFamily="2" charset="-122"/>
                <a:ea typeface="黑体" panose="02010600030101010101" pitchFamily="49" charset="-122"/>
              </a:rPr>
              <a:t>电话：</a:t>
            </a:r>
            <a:r>
              <a:rPr lang="en-US" altLang="zh-CN" kern="0" dirty="0">
                <a:latin typeface="等线" panose="02010600030101010101" pitchFamily="2" charset="-122"/>
                <a:ea typeface="黑体" panose="02010600030101010101" pitchFamily="49" charset="-122"/>
              </a:rPr>
              <a:t>18747082290</a:t>
            </a:r>
            <a:endParaRPr lang="zh-CN" altLang="zh-CN" kern="0" dirty="0">
              <a:latin typeface="等线" panose="02010600030101010101" pitchFamily="2" charset="-122"/>
              <a:ea typeface="黑体" panose="02010600030101010101" pitchFamily="49" charset="-122"/>
            </a:endParaRPr>
          </a:p>
        </p:txBody>
      </p:sp>
    </p:spTree>
    <p:custDataLst>
      <p:tags r:id="rId1"/>
    </p:custDataLst>
  </p:cSld>
  <p:clrMapOvr>
    <a:masterClrMapping/>
  </p:clrMapOvr>
  <p:transition advTm="0">
    <p:random/>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grpId="0" nodeType="clickEffect">
                                  <p:stCondLst>
                                    <p:cond delay="0"/>
                                  </p:stCondLst>
                                  <p:childTnLst>
                                    <p:set>
                                      <p:cBhvr>
                                        <p:cTn id="6" dur="1" fill="hold">
                                          <p:stCondLst>
                                            <p:cond delay="0"/>
                                          </p:stCondLst>
                                        </p:cTn>
                                        <p:tgtEl>
                                          <p:spTgt spid="15"/>
                                        </p:tgtEl>
                                        <p:attrNameLst>
                                          <p:attrName>style.visibility</p:attrName>
                                        </p:attrNameLst>
                                      </p:cBhvr>
                                      <p:to>
                                        <p:strVal val="visible"/>
                                      </p:to>
                                    </p:set>
                                    <p:animEffect transition="in" filter="randombar(horizontal)">
                                      <p:cBhvr>
                                        <p:cTn id="7" dur="500"/>
                                        <p:tgtEl>
                                          <p:spTgt spid="15"/>
                                        </p:tgtEl>
                                      </p:cBhvr>
                                    </p:animEffect>
                                  </p:childTnLst>
                                </p:cTn>
                              </p:par>
                            </p:childTnLst>
                          </p:cTn>
                        </p:par>
                        <p:par>
                          <p:cTn id="8" fill="hold">
                            <p:stCondLst>
                              <p:cond delay="500"/>
                            </p:stCondLst>
                            <p:childTnLst>
                              <p:par>
                                <p:cTn id="9" presetID="10" presetClass="entr" presetSubtype="0" fill="hold" grpId="0" nodeType="afterEffect">
                                  <p:stCondLst>
                                    <p:cond delay="0"/>
                                  </p:stCondLst>
                                  <p:childTnLst>
                                    <p:set>
                                      <p:cBhvr>
                                        <p:cTn id="10" dur="1" fill="hold">
                                          <p:stCondLst>
                                            <p:cond delay="0"/>
                                          </p:stCondLst>
                                        </p:cTn>
                                        <p:tgtEl>
                                          <p:spTgt spid="10"/>
                                        </p:tgtEl>
                                        <p:attrNameLst>
                                          <p:attrName>style.visibility</p:attrName>
                                        </p:attrNameLst>
                                      </p:cBhvr>
                                      <p:to>
                                        <p:strVal val="visible"/>
                                      </p:to>
                                    </p:set>
                                    <p:animEffect transition="in" filter="fade">
                                      <p:cBhvr>
                                        <p:cTn id="11" dur="20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 grpId="0" animBg="1"/>
      <p:bldP spid="10" grpId="0"/>
    </p:bldLst>
  </p:timing>
</p:sld>
</file>

<file path=ppt/tags/tag1.xml><?xml version="1.0" encoding="utf-8"?>
<p:tagLst xmlns:p="http://schemas.openxmlformats.org/presentationml/2006/main">
  <p:tag name="SELECTED" val="True"/>
</p:tagLst>
</file>

<file path=ppt/tags/tag2.xml><?xml version="1.0" encoding="utf-8"?>
<p:tagLst xmlns:p="http://schemas.openxmlformats.org/presentationml/2006/main">
  <p:tag name="SELECTED" val="True"/>
</p:tagLst>
</file>

<file path=ppt/tags/tag3.xml><?xml version="1.0" encoding="utf-8"?>
<p:tagLst xmlns:p="http://schemas.openxmlformats.org/presentationml/2006/main">
  <p:tag name="SELECTED" val="True"/>
</p:tagLst>
</file>

<file path=ppt/tags/tag4.xml><?xml version="1.0" encoding="utf-8"?>
<p:tagLst xmlns:p="http://schemas.openxmlformats.org/presentationml/2006/main">
  <p:tag name="SELECTED" val="True"/>
</p:tagLst>
</file>

<file path=ppt/tags/tag5.xml><?xml version="1.0" encoding="utf-8"?>
<p:tagLst xmlns:p="http://schemas.openxmlformats.org/presentationml/2006/main">
  <p:tag name="SELECTED" val="True"/>
</p:tagLst>
</file>

<file path=ppt/tags/tag6.xml><?xml version="1.0" encoding="utf-8"?>
<p:tagLst xmlns:p="http://schemas.openxmlformats.org/presentationml/2006/main">
  <p:tag name="KSO_WPP_MARK_KEY" val="fe051a86-4fe8-4b08-a6f0-ea32cb571bd0"/>
  <p:tag name="COMMONDATA" val="eyJoZGlkIjoiODg2MTA3NDlkNmI1ZjNjYmExNThlMTVmYTJjMmIyNzgifQ=="/>
</p:tagLst>
</file>

<file path=ppt/theme/_rels/theme1.xml.rels><?xml version="1.0" encoding="UTF-8" standalone="yes"?>
<Relationships xmlns="http://schemas.openxmlformats.org/package/2006/relationships"><Relationship Id="rId1" Type="http://schemas.openxmlformats.org/officeDocument/2006/relationships/image" Target="../media/image2.jpeg"/></Relationships>
</file>

<file path=ppt/theme/theme1.xml><?xml version="1.0" encoding="utf-8"?>
<a:theme xmlns:a="http://schemas.openxmlformats.org/drawingml/2006/main" name="第一PPT，www.1ppt.com">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lipFill dpi="0" rotWithShape="1">
          <a:blip xmlns:r="http://schemas.openxmlformats.org/officeDocument/2006/relationships" r:embed="rId1" cstate="screen"/>
          <a:srcRect/>
          <a:stretch>
            <a:fillRect/>
          </a:stretch>
        </a:blipFill>
        <a:ln>
          <a:noFill/>
        </a:ln>
      </a:spPr>
      <a:bodyPr rtlCol="0" anchor="ctr"/>
      <a:lstStyle>
        <a:defPPr algn="ctr">
          <a:defRPr/>
        </a:defPPr>
      </a:lstStyle>
      <a:style>
        <a:lnRef idx="2">
          <a:schemeClr val="accent1">
            <a:shade val="50000"/>
          </a:schemeClr>
        </a:lnRef>
        <a:fillRef idx="1">
          <a:schemeClr val="accent1"/>
        </a:fillRef>
        <a:effectRef idx="0">
          <a:schemeClr val="accent1"/>
        </a:effectRef>
        <a:fontRef idx="minor">
          <a:schemeClr val="lt1"/>
        </a:fontRef>
      </a:style>
    </a:spDef>
  </a:objectDefaults>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0</TotalTime>
  <Words>2166</Words>
  <Application>WPS 演示</Application>
  <PresentationFormat>全屏显示(16:9)</PresentationFormat>
  <Paragraphs>156</Paragraphs>
  <Slides>9</Slides>
  <Notes>9</Notes>
  <HiddenSlides>0</HiddenSlides>
  <MMClips>0</MMClips>
  <ScaleCrop>false</ScaleCrop>
  <HeadingPairs>
    <vt:vector size="6" baseType="variant">
      <vt:variant>
        <vt:lpstr>已用的字体</vt:lpstr>
      </vt:variant>
      <vt:variant>
        <vt:i4>26</vt:i4>
      </vt:variant>
      <vt:variant>
        <vt:lpstr>主题</vt:lpstr>
      </vt:variant>
      <vt:variant>
        <vt:i4>1</vt:i4>
      </vt:variant>
      <vt:variant>
        <vt:lpstr>幻灯片标题</vt:lpstr>
      </vt:variant>
      <vt:variant>
        <vt:i4>9</vt:i4>
      </vt:variant>
    </vt:vector>
  </HeadingPairs>
  <TitlesOfParts>
    <vt:vector size="36" baseType="lpstr">
      <vt:lpstr>Arial</vt:lpstr>
      <vt:lpstr>宋体</vt:lpstr>
      <vt:lpstr>Wingdings</vt:lpstr>
      <vt:lpstr>Calibri</vt:lpstr>
      <vt:lpstr>微软雅黑</vt:lpstr>
      <vt:lpstr>方正大黑简体</vt:lpstr>
      <vt:lpstr>华文琥珀</vt:lpstr>
      <vt:lpstr>黑体</vt:lpstr>
      <vt:lpstr>LilyUPC</vt:lpstr>
      <vt:lpstr>Microsoft Sans Serif</vt:lpstr>
      <vt:lpstr>Watford DB</vt:lpstr>
      <vt:lpstr>造字工房劲黑（非商用）常规体</vt:lpstr>
      <vt:lpstr>仿宋_GB2312</vt:lpstr>
      <vt:lpstr>等线</vt:lpstr>
      <vt:lpstr>Watford DB</vt:lpstr>
      <vt:lpstr>造字工房劲黑（非商用）常规体</vt:lpstr>
      <vt:lpstr>隶书</vt:lpstr>
      <vt:lpstr>Times New Roman</vt:lpstr>
      <vt:lpstr>楷体_GB2312</vt:lpstr>
      <vt:lpstr>Wingdings 2</vt:lpstr>
      <vt:lpstr>时尚中黑简体</vt:lpstr>
      <vt:lpstr>Impact</vt:lpstr>
      <vt:lpstr>Kozuka Gothic Pro H</vt:lpstr>
      <vt:lpstr>Segoe Print</vt:lpstr>
      <vt:lpstr>方正兰亭细黑_GBK</vt:lpstr>
      <vt:lpstr>Arial Unicode MS</vt:lpstr>
      <vt:lpstr>第一PPT，www.1ppt.com</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Company>www.microsoft.com</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www.1ppt.com</dc:title>
  <dc:creator>www.1ppt.com</dc:creator>
  <cp:keywords>www.1ppt.com</cp:keywords>
  <cp:lastModifiedBy>52975</cp:lastModifiedBy>
  <cp:revision>160</cp:revision>
  <dcterms:created xsi:type="dcterms:W3CDTF">2015-01-22T11:01:00Z</dcterms:created>
  <dcterms:modified xsi:type="dcterms:W3CDTF">2022-10-24T02:11:07Z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KSOProductBuildVer">
    <vt:lpwstr>2052-11.1.0.12598</vt:lpwstr>
  </property>
  <property fmtid="{D5CDD505-2E9C-101B-9397-08002B2CF9AE}" pid="3" name="ICV">
    <vt:lpwstr>A47CDE9A43BF4E12B462FEBECDA4EEEC</vt:lpwstr>
  </property>
</Properties>
</file>